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95" r:id="rId2"/>
  </p:sldMasterIdLst>
  <p:notesMasterIdLst>
    <p:notesMasterId r:id="rId13"/>
  </p:notesMasterIdLst>
  <p:handoutMasterIdLst>
    <p:handoutMasterId r:id="rId14"/>
  </p:handoutMasterIdLst>
  <p:sldIdLst>
    <p:sldId id="288" r:id="rId3"/>
    <p:sldId id="316" r:id="rId4"/>
    <p:sldId id="273" r:id="rId5"/>
    <p:sldId id="325" r:id="rId6"/>
    <p:sldId id="304" r:id="rId7"/>
    <p:sldId id="330" r:id="rId8"/>
    <p:sldId id="331" r:id="rId9"/>
    <p:sldId id="305" r:id="rId10"/>
    <p:sldId id="332" r:id="rId11"/>
    <p:sldId id="328" r:id="rId12"/>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DCEF1"/>
    <a:srgbClr val="99CC33"/>
    <a:srgbClr val="99CCA0"/>
    <a:srgbClr val="5757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83644" autoAdjust="0"/>
  </p:normalViewPr>
  <p:slideViewPr>
    <p:cSldViewPr snapToGrid="0" snapToObjects="1">
      <p:cViewPr varScale="1">
        <p:scale>
          <a:sx n="114" d="100"/>
          <a:sy n="114" d="100"/>
        </p:scale>
        <p:origin x="150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8" d="100"/>
          <a:sy n="88" d="100"/>
        </p:scale>
        <p:origin x="379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BE4575C-B372-A44F-960D-E8725FDEA7C4}" type="datetimeFigureOut">
              <a:rPr lang="en-US" smtClean="0"/>
              <a:t>4/17/2019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1DB58646-FF9D-9646-94DC-E4604C3AF31C}" type="slidenum">
              <a:rPr lang="en-US" smtClean="0"/>
              <a:t>‹#›</a:t>
            </a:fld>
            <a:endParaRPr lang="en-US"/>
          </a:p>
        </p:txBody>
      </p:sp>
    </p:spTree>
    <p:extLst>
      <p:ext uri="{BB962C8B-B14F-4D97-AF65-F5344CB8AC3E}">
        <p14:creationId xmlns:p14="http://schemas.microsoft.com/office/powerpoint/2010/main" val="12261682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163BFAA5-DD11-0F4C-A211-FA9EDFD40FC5}" type="datetimeFigureOut">
              <a:rPr lang="en-US" smtClean="0"/>
              <a:t>4/17/2019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7464E64B-6654-F748-B00B-E0B20DFA10D4}" type="slidenum">
              <a:rPr lang="en-US" smtClean="0"/>
              <a:t>‹#›</a:t>
            </a:fld>
            <a:endParaRPr lang="en-US"/>
          </a:p>
        </p:txBody>
      </p:sp>
    </p:spTree>
    <p:extLst>
      <p:ext uri="{BB962C8B-B14F-4D97-AF65-F5344CB8AC3E}">
        <p14:creationId xmlns:p14="http://schemas.microsoft.com/office/powerpoint/2010/main" val="15292431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4E64B-6654-F748-B00B-E0B20DFA10D4}" type="slidenum">
              <a:rPr lang="en-US" smtClean="0"/>
              <a:t>1</a:t>
            </a:fld>
            <a:endParaRPr lang="en-US"/>
          </a:p>
        </p:txBody>
      </p:sp>
    </p:spTree>
    <p:extLst>
      <p:ext uri="{BB962C8B-B14F-4D97-AF65-F5344CB8AC3E}">
        <p14:creationId xmlns:p14="http://schemas.microsoft.com/office/powerpoint/2010/main" val="250672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4E64B-6654-F748-B00B-E0B20DFA10D4}" type="slidenum">
              <a:rPr lang="en-US" smtClean="0"/>
              <a:t>2</a:t>
            </a:fld>
            <a:endParaRPr lang="en-US"/>
          </a:p>
        </p:txBody>
      </p:sp>
    </p:spTree>
    <p:extLst>
      <p:ext uri="{BB962C8B-B14F-4D97-AF65-F5344CB8AC3E}">
        <p14:creationId xmlns:p14="http://schemas.microsoft.com/office/powerpoint/2010/main" val="3800064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1984" y="4300049"/>
            <a:ext cx="6651170" cy="4560921"/>
          </a:xfrm>
        </p:spPr>
        <p:txBody>
          <a:bodyPr/>
          <a:lstStyle/>
          <a:p>
            <a:endParaRPr lang="en-US" dirty="0"/>
          </a:p>
        </p:txBody>
      </p:sp>
      <p:sp>
        <p:nvSpPr>
          <p:cNvPr id="4" name="Slide Number Placeholder 3"/>
          <p:cNvSpPr>
            <a:spLocks noGrp="1"/>
          </p:cNvSpPr>
          <p:nvPr>
            <p:ph type="sldNum" sz="quarter" idx="10"/>
          </p:nvPr>
        </p:nvSpPr>
        <p:spPr/>
        <p:txBody>
          <a:bodyPr/>
          <a:lstStyle/>
          <a:p>
            <a:fld id="{7464E64B-6654-F748-B00B-E0B20DFA10D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835869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4E64B-6654-F748-B00B-E0B20DFA10D4}" type="slidenum">
              <a:rPr lang="en-US" smtClean="0"/>
              <a:t>4</a:t>
            </a:fld>
            <a:endParaRPr lang="en-US"/>
          </a:p>
        </p:txBody>
      </p:sp>
    </p:spTree>
    <p:extLst>
      <p:ext uri="{BB962C8B-B14F-4D97-AF65-F5344CB8AC3E}">
        <p14:creationId xmlns:p14="http://schemas.microsoft.com/office/powerpoint/2010/main" val="2551221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2608" y="4539536"/>
            <a:ext cx="5560060" cy="4156234"/>
          </a:xfrm>
        </p:spPr>
        <p:txBody>
          <a:bodyPr/>
          <a:lstStyle/>
          <a:p>
            <a:endParaRPr lang="en-US" dirty="0"/>
          </a:p>
        </p:txBody>
      </p:sp>
      <p:sp>
        <p:nvSpPr>
          <p:cNvPr id="4" name="Slide Number Placeholder 3"/>
          <p:cNvSpPr>
            <a:spLocks noGrp="1"/>
          </p:cNvSpPr>
          <p:nvPr>
            <p:ph type="sldNum" sz="quarter" idx="10"/>
          </p:nvPr>
        </p:nvSpPr>
        <p:spPr/>
        <p:txBody>
          <a:bodyPr/>
          <a:lstStyle/>
          <a:p>
            <a:fld id="{7464E64B-6654-F748-B00B-E0B20DFA10D4}" type="slidenum">
              <a:rPr lang="en-US" smtClean="0"/>
              <a:t>5</a:t>
            </a:fld>
            <a:endParaRPr lang="en-US"/>
          </a:p>
        </p:txBody>
      </p:sp>
    </p:spTree>
    <p:extLst>
      <p:ext uri="{BB962C8B-B14F-4D97-AF65-F5344CB8AC3E}">
        <p14:creationId xmlns:p14="http://schemas.microsoft.com/office/powerpoint/2010/main" val="1243578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87135"/>
            <a:ext cx="6564086" cy="4756865"/>
          </a:xfrm>
        </p:spPr>
        <p:txBody>
          <a:bodyPr/>
          <a:lstStyle/>
          <a:p>
            <a:endParaRPr lang="en-US" dirty="0"/>
          </a:p>
        </p:txBody>
      </p:sp>
      <p:sp>
        <p:nvSpPr>
          <p:cNvPr id="4" name="Slide Number Placeholder 3"/>
          <p:cNvSpPr>
            <a:spLocks noGrp="1"/>
          </p:cNvSpPr>
          <p:nvPr>
            <p:ph type="sldNum" sz="quarter" idx="10"/>
          </p:nvPr>
        </p:nvSpPr>
        <p:spPr/>
        <p:txBody>
          <a:bodyPr/>
          <a:lstStyle/>
          <a:p>
            <a:fld id="{7464E64B-6654-F748-B00B-E0B20DFA10D4}" type="slidenum">
              <a:rPr lang="en-US" smtClean="0"/>
              <a:t>8</a:t>
            </a:fld>
            <a:endParaRPr lang="en-US"/>
          </a:p>
        </p:txBody>
      </p:sp>
    </p:spTree>
    <p:extLst>
      <p:ext uri="{BB962C8B-B14F-4D97-AF65-F5344CB8AC3E}">
        <p14:creationId xmlns:p14="http://schemas.microsoft.com/office/powerpoint/2010/main" val="187006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4E64B-6654-F748-B00B-E0B20DFA10D4}" type="slidenum">
              <a:rPr lang="en-US" smtClean="0"/>
              <a:t>10</a:t>
            </a:fld>
            <a:endParaRPr lang="en-US"/>
          </a:p>
        </p:txBody>
      </p:sp>
    </p:spTree>
    <p:extLst>
      <p:ext uri="{BB962C8B-B14F-4D97-AF65-F5344CB8AC3E}">
        <p14:creationId xmlns:p14="http://schemas.microsoft.com/office/powerpoint/2010/main" val="1569046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6356351"/>
          </a:xfrm>
          <a:custGeom>
            <a:avLst/>
            <a:gdLst/>
            <a:ahLst/>
            <a:cxnLst/>
            <a:rect l="l" t="t" r="r" b="b"/>
            <a:pathLst>
              <a:path w="9144000" h="6356351">
                <a:moveTo>
                  <a:pt x="0" y="0"/>
                </a:moveTo>
                <a:lnTo>
                  <a:pt x="9144000" y="0"/>
                </a:lnTo>
                <a:lnTo>
                  <a:pt x="9144000" y="3203322"/>
                </a:lnTo>
                <a:lnTo>
                  <a:pt x="9143999" y="3203322"/>
                </a:lnTo>
                <a:lnTo>
                  <a:pt x="9143999" y="5275147"/>
                </a:lnTo>
                <a:lnTo>
                  <a:pt x="9087074" y="5329402"/>
                </a:lnTo>
                <a:cubicBezTo>
                  <a:pt x="8406685" y="5928674"/>
                  <a:pt x="6622485" y="6356351"/>
                  <a:pt x="4528546" y="6356351"/>
                </a:cubicBezTo>
                <a:cubicBezTo>
                  <a:pt x="2518365" y="6356351"/>
                  <a:pt x="793639" y="5962204"/>
                  <a:pt x="56912" y="5400475"/>
                </a:cubicBezTo>
                <a:lnTo>
                  <a:pt x="0" y="5353925"/>
                </a:lnTo>
                <a:lnTo>
                  <a:pt x="0" y="4228629"/>
                </a:lnTo>
                <a:lnTo>
                  <a:pt x="0" y="2966624"/>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0"/>
          <p:cNvSpPr/>
          <p:nvPr userDrawn="1"/>
        </p:nvSpPr>
        <p:spPr>
          <a:xfrm>
            <a:off x="0" y="0"/>
            <a:ext cx="9144000" cy="6044365"/>
          </a:xfrm>
          <a:custGeom>
            <a:avLst/>
            <a:gdLst/>
            <a:ahLst/>
            <a:cxnLst/>
            <a:rect l="l" t="t" r="r" b="b"/>
            <a:pathLst>
              <a:path w="9144000" h="6044365">
                <a:moveTo>
                  <a:pt x="0" y="0"/>
                </a:moveTo>
                <a:lnTo>
                  <a:pt x="9144000" y="0"/>
                </a:lnTo>
                <a:lnTo>
                  <a:pt x="9144000" y="2891336"/>
                </a:lnTo>
                <a:lnTo>
                  <a:pt x="9143999" y="2891336"/>
                </a:lnTo>
                <a:lnTo>
                  <a:pt x="9143999" y="4963161"/>
                </a:lnTo>
                <a:lnTo>
                  <a:pt x="9087074" y="5017416"/>
                </a:lnTo>
                <a:cubicBezTo>
                  <a:pt x="8406685" y="5616688"/>
                  <a:pt x="6622485" y="6044365"/>
                  <a:pt x="4528546" y="6044365"/>
                </a:cubicBezTo>
                <a:cubicBezTo>
                  <a:pt x="2518365" y="6044365"/>
                  <a:pt x="793639" y="5650218"/>
                  <a:pt x="56912" y="5088489"/>
                </a:cubicBezTo>
                <a:lnTo>
                  <a:pt x="0" y="5041939"/>
                </a:lnTo>
                <a:lnTo>
                  <a:pt x="0" y="3916643"/>
                </a:lnTo>
                <a:lnTo>
                  <a:pt x="0" y="2654638"/>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defRPr>
                <a:solidFill>
                  <a:schemeClr val="accent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914400" cy="365125"/>
          </a:xfrm>
        </p:spPr>
        <p:txBody>
          <a:bodyPr/>
          <a:lstStyle/>
          <a:p>
            <a:fld id="{20A54959-2C5E-1B47-893C-2FD8D75F3367}" type="datetime1">
              <a:rPr lang="en-US" smtClean="0"/>
              <a:t>4/17/2019</a:t>
            </a:fld>
            <a:endParaRPr lang="en-US" dirty="0"/>
          </a:p>
        </p:txBody>
      </p:sp>
      <p:sp>
        <p:nvSpPr>
          <p:cNvPr id="5" name="Footer Placeholder 4"/>
          <p:cNvSpPr>
            <a:spLocks noGrp="1"/>
          </p:cNvSpPr>
          <p:nvPr>
            <p:ph type="ftr" sz="quarter" idx="11"/>
          </p:nvPr>
        </p:nvSpPr>
        <p:spPr>
          <a:xfrm>
            <a:off x="1541210" y="6356350"/>
            <a:ext cx="6090863" cy="365125"/>
          </a:xfrm>
        </p:spPr>
        <p:txBody>
          <a:bodyPr/>
          <a:lstStyle/>
          <a:p>
            <a:r>
              <a:rPr lang="en-US"/>
              <a:t>National Association for the Education of Young Children</a:t>
            </a:r>
            <a:endParaRPr lang="en-US" dirty="0"/>
          </a:p>
        </p:txBody>
      </p:sp>
      <p:sp>
        <p:nvSpPr>
          <p:cNvPr id="6" name="Slide Number Placeholder 5"/>
          <p:cNvSpPr>
            <a:spLocks noGrp="1"/>
          </p:cNvSpPr>
          <p:nvPr>
            <p:ph type="sldNum" sz="quarter" idx="12"/>
          </p:nvPr>
        </p:nvSpPr>
        <p:spPr>
          <a:xfrm>
            <a:off x="7772400" y="6356350"/>
            <a:ext cx="914399" cy="365125"/>
          </a:xfrm>
        </p:spPr>
        <p:txBody>
          <a:bodyPr/>
          <a:lstStyle/>
          <a:p>
            <a:fld id="{07D3ED3B-4DD5-8249-AD39-0E08A964E125}" type="slidenum">
              <a:rPr lang="en-US" smtClean="0"/>
              <a:t>‹#›</a:t>
            </a:fld>
            <a:endParaRPr lang="en-US"/>
          </a:p>
        </p:txBody>
      </p:sp>
      <p:pic>
        <p:nvPicPr>
          <p:cNvPr id="16" name="Picture 15" descr="NAEYC_charcoal_center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10737" y="378002"/>
            <a:ext cx="3723782" cy="542400"/>
          </a:xfrm>
          <a:prstGeom prst="rect">
            <a:avLst/>
          </a:prstGeom>
        </p:spPr>
      </p:pic>
    </p:spTree>
    <p:extLst>
      <p:ext uri="{BB962C8B-B14F-4D97-AF65-F5344CB8AC3E}">
        <p14:creationId xmlns:p14="http://schemas.microsoft.com/office/powerpoint/2010/main" val="1835457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Inversed Slide 3">
    <p:spTree>
      <p:nvGrpSpPr>
        <p:cNvPr id="1" name=""/>
        <p:cNvGrpSpPr/>
        <p:nvPr/>
      </p:nvGrpSpPr>
      <p:grpSpPr>
        <a:xfrm>
          <a:off x="0" y="0"/>
          <a:ext cx="0" cy="0"/>
          <a:chOff x="0" y="0"/>
          <a:chExt cx="0" cy="0"/>
        </a:xfrm>
      </p:grpSpPr>
      <p:sp>
        <p:nvSpPr>
          <p:cNvPr id="9" name="Rectangle 8"/>
          <p:cNvSpPr/>
          <p:nvPr userDrawn="1"/>
        </p:nvSpPr>
        <p:spPr>
          <a:xfrm>
            <a:off x="1" y="0"/>
            <a:ext cx="8939018" cy="61261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8686799" y="0"/>
            <a:ext cx="457200" cy="6126163"/>
          </a:xfrm>
          <a:prstGeom prst="rect">
            <a:avLst/>
          </a:prstGeom>
          <a:solidFill>
            <a:schemeClr val="accent3">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7199532" cy="1143000"/>
          </a:xfr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57201" y="2083599"/>
            <a:ext cx="7199532" cy="3809658"/>
          </a:xfrm>
        </p:spPr>
        <p:txBody>
          <a:bodyPr/>
          <a:lstStyle>
            <a:lvl1pP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BA9CBD-D06F-7345-B4B5-362D5B9550E6}" type="datetime1">
              <a:rPr lang="en-US" smtClean="0"/>
              <a:t>4/17/2019</a:t>
            </a:fld>
            <a:endParaRPr lang="en-US"/>
          </a:p>
        </p:txBody>
      </p:sp>
      <p:sp>
        <p:nvSpPr>
          <p:cNvPr id="5" name="Footer Placeholder 4"/>
          <p:cNvSpPr>
            <a:spLocks noGrp="1"/>
          </p:cNvSpPr>
          <p:nvPr>
            <p:ph type="ftr" sz="quarter" idx="11"/>
          </p:nvPr>
        </p:nvSpPr>
        <p:spPr/>
        <p:txBody>
          <a:bodyPr/>
          <a:lstStyle/>
          <a:p>
            <a:r>
              <a:rPr lang="en-US"/>
              <a:t>National Association for the Education of Young Children</a:t>
            </a:r>
          </a:p>
        </p:txBody>
      </p:sp>
      <p:sp>
        <p:nvSpPr>
          <p:cNvPr id="6" name="Slide Number Placeholder 5"/>
          <p:cNvSpPr>
            <a:spLocks noGrp="1"/>
          </p:cNvSpPr>
          <p:nvPr>
            <p:ph type="sldNum" sz="quarter" idx="12"/>
          </p:nvPr>
        </p:nvSpPr>
        <p:spPr/>
        <p:txBody>
          <a:bodyPr/>
          <a:lstStyle/>
          <a:p>
            <a:fld id="{07D3ED3B-4DD5-8249-AD39-0E08A964E125}" type="slidenum">
              <a:rPr lang="en-US" smtClean="0"/>
              <a:t>‹#›</a:t>
            </a:fld>
            <a:endParaRPr lang="en-US"/>
          </a:p>
        </p:txBody>
      </p:sp>
      <p:cxnSp>
        <p:nvCxnSpPr>
          <p:cNvPr id="7" name="Straight Connector 6"/>
          <p:cNvCxnSpPr/>
          <p:nvPr userDrawn="1"/>
        </p:nvCxnSpPr>
        <p:spPr>
          <a:xfrm>
            <a:off x="0" y="6126163"/>
            <a:ext cx="9144000" cy="0"/>
          </a:xfrm>
          <a:prstGeom prst="line">
            <a:avLst/>
          </a:prstGeom>
          <a:ln w="1524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8574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744869"/>
            <a:ext cx="9144000" cy="2650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1744869"/>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2490456"/>
            <a:ext cx="8229600" cy="3635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2CA7D6-BA90-194F-B8FF-E3B0D75AF96B}" type="datetime1">
              <a:rPr lang="en-US" smtClean="0"/>
              <a:t>4/17/2019</a:t>
            </a:fld>
            <a:endParaRPr lang="en-US"/>
          </a:p>
        </p:txBody>
      </p:sp>
      <p:sp>
        <p:nvSpPr>
          <p:cNvPr id="5" name="Footer Placeholder 4"/>
          <p:cNvSpPr>
            <a:spLocks noGrp="1"/>
          </p:cNvSpPr>
          <p:nvPr>
            <p:ph type="ftr" sz="quarter" idx="11"/>
          </p:nvPr>
        </p:nvSpPr>
        <p:spPr/>
        <p:txBody>
          <a:bodyPr/>
          <a:lstStyle/>
          <a:p>
            <a:r>
              <a:rPr lang="en-US"/>
              <a:t>National Association for the Education of Young Children</a:t>
            </a:r>
          </a:p>
        </p:txBody>
      </p:sp>
      <p:sp>
        <p:nvSpPr>
          <p:cNvPr id="6" name="Slide Number Placeholder 5"/>
          <p:cNvSpPr>
            <a:spLocks noGrp="1"/>
          </p:cNvSpPr>
          <p:nvPr>
            <p:ph type="sldNum" sz="quarter" idx="12"/>
          </p:nvPr>
        </p:nvSpPr>
        <p:spPr/>
        <p:txBody>
          <a:bodyPr/>
          <a:lstStyle/>
          <a:p>
            <a:fld id="{07D3ED3B-4DD5-8249-AD39-0E08A964E125}" type="slidenum">
              <a:rPr lang="en-US" smtClean="0"/>
              <a:t>‹#›</a:t>
            </a:fld>
            <a:endParaRPr lang="en-US"/>
          </a:p>
        </p:txBody>
      </p:sp>
    </p:spTree>
    <p:extLst>
      <p:ext uri="{BB962C8B-B14F-4D97-AF65-F5344CB8AC3E}">
        <p14:creationId xmlns:p14="http://schemas.microsoft.com/office/powerpoint/2010/main" val="1589809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7" name="Rectangle 6"/>
          <p:cNvSpPr/>
          <p:nvPr userDrawn="1"/>
        </p:nvSpPr>
        <p:spPr>
          <a:xfrm>
            <a:off x="0" y="1744869"/>
            <a:ext cx="9144000" cy="2650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174486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2490456"/>
            <a:ext cx="8229600" cy="3635707"/>
          </a:xfrm>
        </p:spPr>
        <p:txBody>
          <a:bodyPr/>
          <a:lstStyle>
            <a:lvl1pPr>
              <a:defRPr sz="3200" baseline="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3FA4759-8950-E041-99EA-CF211ABCC9F8}" type="datetime1">
              <a:rPr lang="en-US" smtClean="0"/>
              <a:t>4/17/2019</a:t>
            </a:fld>
            <a:endParaRPr lang="en-US"/>
          </a:p>
        </p:txBody>
      </p:sp>
      <p:sp>
        <p:nvSpPr>
          <p:cNvPr id="5" name="Footer Placeholder 4"/>
          <p:cNvSpPr>
            <a:spLocks noGrp="1"/>
          </p:cNvSpPr>
          <p:nvPr>
            <p:ph type="ftr" sz="quarter" idx="11"/>
          </p:nvPr>
        </p:nvSpPr>
        <p:spPr/>
        <p:txBody>
          <a:bodyPr/>
          <a:lstStyle/>
          <a:p>
            <a:r>
              <a:rPr lang="en-US"/>
              <a:t>National Association for the Education of Young Children</a:t>
            </a:r>
          </a:p>
        </p:txBody>
      </p:sp>
      <p:sp>
        <p:nvSpPr>
          <p:cNvPr id="6" name="Slide Number Placeholder 5"/>
          <p:cNvSpPr>
            <a:spLocks noGrp="1"/>
          </p:cNvSpPr>
          <p:nvPr>
            <p:ph type="sldNum" sz="quarter" idx="12"/>
          </p:nvPr>
        </p:nvSpPr>
        <p:spPr/>
        <p:txBody>
          <a:bodyPr/>
          <a:lstStyle/>
          <a:p>
            <a:fld id="{07D3ED3B-4DD5-8249-AD39-0E08A964E125}" type="slidenum">
              <a:rPr lang="en-US" smtClean="0"/>
              <a:t>‹#›</a:t>
            </a:fld>
            <a:endParaRPr lang="en-US"/>
          </a:p>
        </p:txBody>
      </p:sp>
    </p:spTree>
    <p:extLst>
      <p:ext uri="{BB962C8B-B14F-4D97-AF65-F5344CB8AC3E}">
        <p14:creationId xmlns:p14="http://schemas.microsoft.com/office/powerpoint/2010/main" val="2596581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sp>
        <p:nvSpPr>
          <p:cNvPr id="7" name="Rectangle 6"/>
          <p:cNvSpPr/>
          <p:nvPr userDrawn="1"/>
        </p:nvSpPr>
        <p:spPr>
          <a:xfrm>
            <a:off x="0" y="1744869"/>
            <a:ext cx="9144000" cy="2650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174486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57200" y="2490456"/>
            <a:ext cx="8229600" cy="3635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393724-F345-2141-A567-DC9DD79D4741}" type="datetime1">
              <a:rPr lang="en-US" smtClean="0"/>
              <a:t>4/17/2019</a:t>
            </a:fld>
            <a:endParaRPr lang="en-US"/>
          </a:p>
        </p:txBody>
      </p:sp>
      <p:sp>
        <p:nvSpPr>
          <p:cNvPr id="5" name="Footer Placeholder 4"/>
          <p:cNvSpPr>
            <a:spLocks noGrp="1"/>
          </p:cNvSpPr>
          <p:nvPr>
            <p:ph type="ftr" sz="quarter" idx="11"/>
          </p:nvPr>
        </p:nvSpPr>
        <p:spPr/>
        <p:txBody>
          <a:bodyPr/>
          <a:lstStyle/>
          <a:p>
            <a:r>
              <a:rPr lang="en-US"/>
              <a:t>National Association for the Education of Young Children</a:t>
            </a:r>
          </a:p>
        </p:txBody>
      </p:sp>
      <p:sp>
        <p:nvSpPr>
          <p:cNvPr id="6" name="Slide Number Placeholder 5"/>
          <p:cNvSpPr>
            <a:spLocks noGrp="1"/>
          </p:cNvSpPr>
          <p:nvPr>
            <p:ph type="sldNum" sz="quarter" idx="12"/>
          </p:nvPr>
        </p:nvSpPr>
        <p:spPr/>
        <p:txBody>
          <a:bodyPr/>
          <a:lstStyle/>
          <a:p>
            <a:fld id="{07D3ED3B-4DD5-8249-AD39-0E08A964E125}" type="slidenum">
              <a:rPr lang="en-US" smtClean="0"/>
              <a:t>‹#›</a:t>
            </a:fld>
            <a:endParaRPr lang="en-US"/>
          </a:p>
        </p:txBody>
      </p:sp>
    </p:spTree>
    <p:extLst>
      <p:ext uri="{BB962C8B-B14F-4D97-AF65-F5344CB8AC3E}">
        <p14:creationId xmlns:p14="http://schemas.microsoft.com/office/powerpoint/2010/main" val="2596581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ction break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dirty="0"/>
              <a:t>Click to edit Master title style</a:t>
            </a:r>
            <a:endParaRPr dirty="0"/>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accent1"/>
                </a:solidFill>
                <a:latin typeface="Avenir Medium"/>
                <a:cs typeface="Avenir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a:xfrm>
            <a:off x="5789613" y="6356350"/>
            <a:ext cx="2895600" cy="365125"/>
          </a:xfrm>
          <a:prstGeom prst="rect">
            <a:avLst/>
          </a:prstGeom>
        </p:spPr>
        <p:txBody>
          <a:bodyPr/>
          <a:lstStyle/>
          <a:p>
            <a:r>
              <a:rPr lang="en-US"/>
              <a:t>National Association for the Education of Young Children</a:t>
            </a:r>
          </a:p>
        </p:txBody>
      </p:sp>
      <p:sp>
        <p:nvSpPr>
          <p:cNvPr id="7" name="Slide Number Placeholder 6"/>
          <p:cNvSpPr>
            <a:spLocks noGrp="1"/>
          </p:cNvSpPr>
          <p:nvPr>
            <p:ph type="sldNum" sz="quarter" idx="12"/>
          </p:nvPr>
        </p:nvSpPr>
        <p:spPr>
          <a:xfrm>
            <a:off x="4305300" y="6356350"/>
            <a:ext cx="533400" cy="365125"/>
          </a:xfrm>
          <a:prstGeom prst="rect">
            <a:avLst/>
          </a:prstGeom>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solidFill>
            <a:srgbClr val="BEBFC2"/>
          </a:solidFill>
          <a:ln w="28575">
            <a:noFill/>
          </a:ln>
        </p:spPr>
        <p:txBody>
          <a:bodyPr/>
          <a:lstStyle>
            <a:lvl1pPr marL="0" indent="0">
              <a:buNone/>
              <a:defRPr>
                <a:solidFill>
                  <a:schemeClr val="bg1"/>
                </a:solidFill>
              </a:defRPr>
            </a:lvl1pPr>
          </a:lstStyle>
          <a:p>
            <a:r>
              <a:rPr lang="en-US"/>
              <a:t>Click icon to add picture</a:t>
            </a:r>
            <a:endParaRPr/>
          </a:p>
        </p:txBody>
      </p:sp>
    </p:spTree>
    <p:extLst>
      <p:ext uri="{BB962C8B-B14F-4D97-AF65-F5344CB8AC3E}">
        <p14:creationId xmlns:p14="http://schemas.microsoft.com/office/powerpoint/2010/main" val="479553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Plain Slide">
    <p:spTree>
      <p:nvGrpSpPr>
        <p:cNvPr id="1" name=""/>
        <p:cNvGrpSpPr/>
        <p:nvPr/>
      </p:nvGrpSpPr>
      <p:grpSpPr>
        <a:xfrm>
          <a:off x="0" y="0"/>
          <a:ext cx="0" cy="0"/>
          <a:chOff x="0" y="0"/>
          <a:chExt cx="0" cy="0"/>
        </a:xfrm>
      </p:grpSpPr>
      <p:sp>
        <p:nvSpPr>
          <p:cNvPr id="7" name="Rectangle 6"/>
          <p:cNvSpPr/>
          <p:nvPr userDrawn="1"/>
        </p:nvSpPr>
        <p:spPr>
          <a:xfrm>
            <a:off x="0" y="1744869"/>
            <a:ext cx="9144000" cy="129137"/>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457200" y="2169902"/>
            <a:ext cx="8229600" cy="39562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568D5A0-AEF9-3D49-B7C2-E5444F3D9C50}" type="datetime1">
              <a:rPr lang="en-US" smtClean="0"/>
              <a:t>4/17/2019</a:t>
            </a:fld>
            <a:endParaRPr lang="en-US"/>
          </a:p>
        </p:txBody>
      </p:sp>
      <p:sp>
        <p:nvSpPr>
          <p:cNvPr id="5" name="Footer Placeholder 4"/>
          <p:cNvSpPr>
            <a:spLocks noGrp="1"/>
          </p:cNvSpPr>
          <p:nvPr>
            <p:ph type="ftr" sz="quarter" idx="11"/>
          </p:nvPr>
        </p:nvSpPr>
        <p:spPr/>
        <p:txBody>
          <a:bodyPr/>
          <a:lstStyle/>
          <a:p>
            <a:r>
              <a:rPr lang="en-US"/>
              <a:t>National Association for the Education of Young Children</a:t>
            </a:r>
          </a:p>
        </p:txBody>
      </p:sp>
      <p:sp>
        <p:nvSpPr>
          <p:cNvPr id="6" name="Slide Number Placeholder 5"/>
          <p:cNvSpPr>
            <a:spLocks noGrp="1"/>
          </p:cNvSpPr>
          <p:nvPr>
            <p:ph type="sldNum" sz="quarter" idx="12"/>
          </p:nvPr>
        </p:nvSpPr>
        <p:spPr/>
        <p:txBody>
          <a:bodyPr/>
          <a:lstStyle/>
          <a:p>
            <a:fld id="{07D3ED3B-4DD5-8249-AD39-0E08A964E125}" type="slidenum">
              <a:rPr lang="en-US" smtClean="0"/>
              <a:t>‹#›</a:t>
            </a:fld>
            <a:endParaRPr lang="en-US"/>
          </a:p>
        </p:txBody>
      </p:sp>
    </p:spTree>
    <p:extLst>
      <p:ext uri="{BB962C8B-B14F-4D97-AF65-F5344CB8AC3E}">
        <p14:creationId xmlns:p14="http://schemas.microsoft.com/office/powerpoint/2010/main" val="4241107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Plain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sz="half" idx="1"/>
          </p:nvPr>
        </p:nvSpPr>
        <p:spPr>
          <a:xfrm>
            <a:off x="457200" y="2058941"/>
            <a:ext cx="4038600" cy="40672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58941"/>
            <a:ext cx="4038600" cy="40672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C46D1B-1B65-B248-8013-947375C1DDCC}" type="datetime1">
              <a:rPr lang="en-US" smtClean="0"/>
              <a:t>4/17/2019</a:t>
            </a:fld>
            <a:endParaRPr lang="en-US"/>
          </a:p>
        </p:txBody>
      </p:sp>
      <p:sp>
        <p:nvSpPr>
          <p:cNvPr id="6" name="Footer Placeholder 5"/>
          <p:cNvSpPr>
            <a:spLocks noGrp="1"/>
          </p:cNvSpPr>
          <p:nvPr>
            <p:ph type="ftr" sz="quarter" idx="11"/>
          </p:nvPr>
        </p:nvSpPr>
        <p:spPr/>
        <p:txBody>
          <a:bodyPr/>
          <a:lstStyle/>
          <a:p>
            <a:r>
              <a:rPr lang="en-US"/>
              <a:t>National Association for the Education of Young Children</a:t>
            </a:r>
          </a:p>
        </p:txBody>
      </p:sp>
      <p:sp>
        <p:nvSpPr>
          <p:cNvPr id="7" name="Slide Number Placeholder 6"/>
          <p:cNvSpPr>
            <a:spLocks noGrp="1"/>
          </p:cNvSpPr>
          <p:nvPr>
            <p:ph type="sldNum" sz="quarter" idx="12"/>
          </p:nvPr>
        </p:nvSpPr>
        <p:spPr/>
        <p:txBody>
          <a:bodyPr/>
          <a:lstStyle/>
          <a:p>
            <a:fld id="{07D3ED3B-4DD5-8249-AD39-0E08A964E125}" type="slidenum">
              <a:rPr lang="en-US" smtClean="0"/>
              <a:t>‹#›</a:t>
            </a:fld>
            <a:endParaRPr lang="en-US"/>
          </a:p>
        </p:txBody>
      </p:sp>
      <p:sp>
        <p:nvSpPr>
          <p:cNvPr id="10" name="Rectangle 9"/>
          <p:cNvSpPr/>
          <p:nvPr userDrawn="1"/>
        </p:nvSpPr>
        <p:spPr>
          <a:xfrm>
            <a:off x="0" y="1744869"/>
            <a:ext cx="9144000" cy="129137"/>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857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CE8FBB-6EDD-BC43-9713-9A841765AA99}" type="datetime1">
              <a:rPr lang="en-US" smtClean="0"/>
              <a:t>4/17/2019</a:t>
            </a:fld>
            <a:endParaRPr lang="en-US"/>
          </a:p>
        </p:txBody>
      </p:sp>
      <p:sp>
        <p:nvSpPr>
          <p:cNvPr id="5" name="Footer Placeholder 4"/>
          <p:cNvSpPr>
            <a:spLocks noGrp="1"/>
          </p:cNvSpPr>
          <p:nvPr>
            <p:ph type="ftr" sz="quarter" idx="11"/>
          </p:nvPr>
        </p:nvSpPr>
        <p:spPr/>
        <p:txBody>
          <a:bodyPr/>
          <a:lstStyle/>
          <a:p>
            <a:r>
              <a:rPr lang="en-US"/>
              <a:t>National Association for the Education of Young Children</a:t>
            </a:r>
          </a:p>
        </p:txBody>
      </p:sp>
      <p:sp>
        <p:nvSpPr>
          <p:cNvPr id="6" name="Slide Number Placeholder 5"/>
          <p:cNvSpPr>
            <a:spLocks noGrp="1"/>
          </p:cNvSpPr>
          <p:nvPr>
            <p:ph type="sldNum" sz="quarter" idx="12"/>
          </p:nvPr>
        </p:nvSpPr>
        <p:spPr/>
        <p:txBody>
          <a:bodyPr/>
          <a:lstStyle/>
          <a:p>
            <a:fld id="{07D3ED3B-4DD5-8249-AD39-0E08A964E125}" type="slidenum">
              <a:rPr lang="en-US" smtClean="0"/>
              <a:t>‹#›</a:t>
            </a:fld>
            <a:endParaRPr lang="en-US"/>
          </a:p>
        </p:txBody>
      </p:sp>
      <p:cxnSp>
        <p:nvCxnSpPr>
          <p:cNvPr id="8" name="Straight Connector 7"/>
          <p:cNvCxnSpPr/>
          <p:nvPr userDrawn="1"/>
        </p:nvCxnSpPr>
        <p:spPr>
          <a:xfrm>
            <a:off x="0" y="6126163"/>
            <a:ext cx="9144000" cy="0"/>
          </a:xfrm>
          <a:prstGeom prst="line">
            <a:avLst/>
          </a:prstGeom>
          <a:ln w="1524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1644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Slide 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8B136-2589-3246-883F-A4F1E6BB6506}" type="datetime1">
              <a:rPr lang="en-US" smtClean="0"/>
              <a:t>4/17/2019</a:t>
            </a:fld>
            <a:endParaRPr lang="en-US"/>
          </a:p>
        </p:txBody>
      </p:sp>
      <p:sp>
        <p:nvSpPr>
          <p:cNvPr id="3" name="Footer Placeholder 2"/>
          <p:cNvSpPr>
            <a:spLocks noGrp="1"/>
          </p:cNvSpPr>
          <p:nvPr>
            <p:ph type="ftr" sz="quarter" idx="11"/>
          </p:nvPr>
        </p:nvSpPr>
        <p:spPr/>
        <p:txBody>
          <a:bodyPr/>
          <a:lstStyle/>
          <a:p>
            <a:r>
              <a:rPr lang="en-US"/>
              <a:t>National Association for the Education of Young Children</a:t>
            </a:r>
          </a:p>
        </p:txBody>
      </p:sp>
      <p:sp>
        <p:nvSpPr>
          <p:cNvPr id="4" name="Slide Number Placeholder 3"/>
          <p:cNvSpPr>
            <a:spLocks noGrp="1"/>
          </p:cNvSpPr>
          <p:nvPr>
            <p:ph type="sldNum" sz="quarter" idx="12"/>
          </p:nvPr>
        </p:nvSpPr>
        <p:spPr/>
        <p:txBody>
          <a:bodyPr/>
          <a:lstStyle/>
          <a:p>
            <a:fld id="{07D3ED3B-4DD5-8249-AD39-0E08A964E125}" type="slidenum">
              <a:rPr lang="en-US" smtClean="0"/>
              <a:t>‹#›</a:t>
            </a:fld>
            <a:endParaRPr lang="en-US"/>
          </a:p>
        </p:txBody>
      </p:sp>
    </p:spTree>
    <p:extLst>
      <p:ext uri="{BB962C8B-B14F-4D97-AF65-F5344CB8AC3E}">
        <p14:creationId xmlns:p14="http://schemas.microsoft.com/office/powerpoint/2010/main" val="2877778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wo Column 4">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15286A4-EF97-6249-B385-680101B1547E}" type="slidenum">
              <a:rPr lang="en-US" smtClean="0">
                <a:solidFill>
                  <a:srgbClr val="3A3A3C">
                    <a:tint val="75000"/>
                  </a:srgbClr>
                </a:solidFill>
              </a:rPr>
              <a:pPr/>
              <a:t>‹#›</a:t>
            </a:fld>
            <a:endParaRPr lang="en-US">
              <a:solidFill>
                <a:srgbClr val="3A3A3C">
                  <a:tint val="75000"/>
                </a:srgbClr>
              </a:solidFill>
            </a:endParaRPr>
          </a:p>
        </p:txBody>
      </p:sp>
      <p:sp>
        <p:nvSpPr>
          <p:cNvPr id="12" name="Title 1"/>
          <p:cNvSpPr>
            <a:spLocks noGrp="1"/>
          </p:cNvSpPr>
          <p:nvPr>
            <p:ph type="title"/>
          </p:nvPr>
        </p:nvSpPr>
        <p:spPr>
          <a:xfrm>
            <a:off x="629841" y="365126"/>
            <a:ext cx="7886700" cy="1325563"/>
          </a:xfrm>
        </p:spPr>
        <p:txBody>
          <a:bodyPr/>
          <a:lstStyle>
            <a:lvl1pPr>
              <a:defRPr>
                <a:solidFill>
                  <a:schemeClr val="accent1"/>
                </a:solidFill>
              </a:defRPr>
            </a:lvl1pPr>
          </a:lstStyle>
          <a:p>
            <a:r>
              <a:rPr lang="en-US" dirty="0"/>
              <a:t>Click to edit Master title style</a:t>
            </a:r>
          </a:p>
        </p:txBody>
      </p:sp>
      <p:sp>
        <p:nvSpPr>
          <p:cNvPr id="17" name="Content Placeholder 3"/>
          <p:cNvSpPr>
            <a:spLocks noGrp="1"/>
          </p:cNvSpPr>
          <p:nvPr>
            <p:ph sz="half" idx="2"/>
          </p:nvPr>
        </p:nvSpPr>
        <p:spPr>
          <a:xfrm>
            <a:off x="629842" y="1889058"/>
            <a:ext cx="3868340" cy="40401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5"/>
          <p:cNvSpPr>
            <a:spLocks noGrp="1"/>
          </p:cNvSpPr>
          <p:nvPr>
            <p:ph sz="quarter" idx="4"/>
          </p:nvPr>
        </p:nvSpPr>
        <p:spPr>
          <a:xfrm>
            <a:off x="4629150" y="1889058"/>
            <a:ext cx="3887391" cy="40401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1948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1" name="Oval 9"/>
          <p:cNvSpPr/>
          <p:nvPr userDrawn="1"/>
        </p:nvSpPr>
        <p:spPr>
          <a:xfrm flipH="1">
            <a:off x="0" y="3538420"/>
            <a:ext cx="2478523" cy="2526099"/>
          </a:xfrm>
          <a:custGeom>
            <a:avLst/>
            <a:gdLst/>
            <a:ahLst/>
            <a:cxnLst/>
            <a:rect l="l" t="t" r="r" b="b"/>
            <a:pathLst>
              <a:path w="2091426" h="2131571">
                <a:moveTo>
                  <a:pt x="1547375" y="0"/>
                </a:moveTo>
                <a:cubicBezTo>
                  <a:pt x="1707611" y="0"/>
                  <a:pt x="1862158" y="24356"/>
                  <a:pt x="2007517" y="69567"/>
                </a:cubicBezTo>
                <a:lnTo>
                  <a:pt x="2091426" y="100278"/>
                </a:lnTo>
                <a:lnTo>
                  <a:pt x="2091426" y="2131571"/>
                </a:lnTo>
                <a:lnTo>
                  <a:pt x="114971" y="2131571"/>
                </a:lnTo>
                <a:lnTo>
                  <a:pt x="69567" y="2007517"/>
                </a:lnTo>
                <a:cubicBezTo>
                  <a:pt x="24356" y="1862159"/>
                  <a:pt x="0" y="1707611"/>
                  <a:pt x="0" y="1547375"/>
                </a:cubicBezTo>
                <a:cubicBezTo>
                  <a:pt x="0" y="692783"/>
                  <a:pt x="692783" y="0"/>
                  <a:pt x="1547375" y="0"/>
                </a:cubicBezTo>
                <a:close/>
              </a:path>
            </a:pathLst>
          </a:custGeom>
          <a:solidFill>
            <a:schemeClr val="accent6">
              <a:alpha val="5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649586" y="1600200"/>
            <a:ext cx="5037213"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2C288B4-B4D2-104A-BFB9-6ED643BE91D4}" type="datetime1">
              <a:rPr lang="en-US" smtClean="0"/>
              <a:t>4/17/2019</a:t>
            </a:fld>
            <a:endParaRPr lang="en-US"/>
          </a:p>
        </p:txBody>
      </p:sp>
      <p:sp>
        <p:nvSpPr>
          <p:cNvPr id="5" name="Footer Placeholder 4"/>
          <p:cNvSpPr>
            <a:spLocks noGrp="1"/>
          </p:cNvSpPr>
          <p:nvPr>
            <p:ph type="ftr" sz="quarter" idx="11"/>
          </p:nvPr>
        </p:nvSpPr>
        <p:spPr/>
        <p:txBody>
          <a:bodyPr/>
          <a:lstStyle/>
          <a:p>
            <a:r>
              <a:rPr lang="en-US"/>
              <a:t>National Association for the Education of Young Children</a:t>
            </a:r>
          </a:p>
        </p:txBody>
      </p:sp>
      <p:sp>
        <p:nvSpPr>
          <p:cNvPr id="6" name="Slide Number Placeholder 5"/>
          <p:cNvSpPr>
            <a:spLocks noGrp="1"/>
          </p:cNvSpPr>
          <p:nvPr>
            <p:ph type="sldNum" sz="quarter" idx="12"/>
          </p:nvPr>
        </p:nvSpPr>
        <p:spPr/>
        <p:txBody>
          <a:bodyPr/>
          <a:lstStyle/>
          <a:p>
            <a:fld id="{07D3ED3B-4DD5-8249-AD39-0E08A964E125}" type="slidenum">
              <a:rPr lang="en-US" smtClean="0"/>
              <a:t>‹#›</a:t>
            </a:fld>
            <a:endParaRPr lang="en-US"/>
          </a:p>
        </p:txBody>
      </p:sp>
      <p:sp>
        <p:nvSpPr>
          <p:cNvPr id="12" name="Picture Placeholder 8"/>
          <p:cNvSpPr>
            <a:spLocks noGrp="1"/>
          </p:cNvSpPr>
          <p:nvPr>
            <p:ph type="pic" sz="quarter" idx="13"/>
          </p:nvPr>
        </p:nvSpPr>
        <p:spPr>
          <a:xfrm>
            <a:off x="32369" y="1812265"/>
            <a:ext cx="3452310" cy="3452310"/>
          </a:xfrm>
          <a:prstGeom prst="ellipse">
            <a:avLst/>
          </a:prstGeom>
          <a:solidFill>
            <a:srgbClr val="AAADB1"/>
          </a:solidFill>
          <a:ln w="304800" cmpd="sng">
            <a:solidFill>
              <a:schemeClr val="accent1">
                <a:alpha val="70000"/>
              </a:schemeClr>
            </a:solidFill>
          </a:ln>
        </p:spPr>
        <p:txBody>
          <a:bodyPr/>
          <a:lstStyle>
            <a:lvl1pPr marL="0" indent="0">
              <a:buNone/>
              <a:defRPr>
                <a:solidFill>
                  <a:schemeClr val="bg1"/>
                </a:solidFill>
              </a:defRPr>
            </a:lvl1pPr>
          </a:lstStyle>
          <a:p>
            <a:r>
              <a:rPr lang="en-US" dirty="0"/>
              <a:t>Click icon to add picture</a:t>
            </a:r>
            <a:endParaRPr dirty="0"/>
          </a:p>
        </p:txBody>
      </p:sp>
      <p:sp>
        <p:nvSpPr>
          <p:cNvPr id="10" name="Oval 9"/>
          <p:cNvSpPr/>
          <p:nvPr userDrawn="1"/>
        </p:nvSpPr>
        <p:spPr>
          <a:xfrm flipH="1">
            <a:off x="0" y="3908291"/>
            <a:ext cx="2091426" cy="2131571"/>
          </a:xfrm>
          <a:custGeom>
            <a:avLst/>
            <a:gdLst/>
            <a:ahLst/>
            <a:cxnLst/>
            <a:rect l="l" t="t" r="r" b="b"/>
            <a:pathLst>
              <a:path w="2091426" h="2131571">
                <a:moveTo>
                  <a:pt x="1547375" y="0"/>
                </a:moveTo>
                <a:cubicBezTo>
                  <a:pt x="1707611" y="0"/>
                  <a:pt x="1862158" y="24356"/>
                  <a:pt x="2007517" y="69567"/>
                </a:cubicBezTo>
                <a:lnTo>
                  <a:pt x="2091426" y="100278"/>
                </a:lnTo>
                <a:lnTo>
                  <a:pt x="2091426" y="2131571"/>
                </a:lnTo>
                <a:lnTo>
                  <a:pt x="114971" y="2131571"/>
                </a:lnTo>
                <a:lnTo>
                  <a:pt x="69567" y="2007517"/>
                </a:lnTo>
                <a:cubicBezTo>
                  <a:pt x="24356" y="1862159"/>
                  <a:pt x="0" y="1707611"/>
                  <a:pt x="0" y="1547375"/>
                </a:cubicBezTo>
                <a:cubicBezTo>
                  <a:pt x="0" y="692783"/>
                  <a:pt x="692783" y="0"/>
                  <a:pt x="1547375" y="0"/>
                </a:cubicBezTo>
                <a:close/>
              </a:path>
            </a:pathLst>
          </a:custGeom>
          <a:solidFill>
            <a:schemeClr val="accent2">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126163"/>
            <a:ext cx="9144000" cy="0"/>
          </a:xfrm>
          <a:prstGeom prst="line">
            <a:avLst/>
          </a:prstGeom>
          <a:ln w="1524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490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Column 3">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8779" y="365126"/>
            <a:ext cx="7457762" cy="1325563"/>
          </a:xfrm>
        </p:spPr>
        <p:txBody>
          <a:bodyPr/>
          <a:lstStyle>
            <a:lvl1pPr>
              <a:defRPr>
                <a:solidFill>
                  <a:schemeClr val="accent1"/>
                </a:solidFill>
              </a:defRPr>
            </a:lvl1pPr>
          </a:lstStyle>
          <a:p>
            <a:r>
              <a:rPr lang="en-US" dirty="0"/>
              <a:t>Click to edit Master title style</a:t>
            </a:r>
          </a:p>
        </p:txBody>
      </p:sp>
      <p:sp>
        <p:nvSpPr>
          <p:cNvPr id="9" name="Slide Number Placeholder 8"/>
          <p:cNvSpPr>
            <a:spLocks noGrp="1"/>
          </p:cNvSpPr>
          <p:nvPr>
            <p:ph type="sldNum" sz="quarter" idx="12"/>
          </p:nvPr>
        </p:nvSpPr>
        <p:spPr/>
        <p:txBody>
          <a:bodyPr/>
          <a:lstStyle/>
          <a:p>
            <a:fld id="{315286A4-EF97-6249-B385-680101B1547E}" type="slidenum">
              <a:rPr lang="en-US" smtClean="0">
                <a:solidFill>
                  <a:srgbClr val="3A3A3C">
                    <a:tint val="75000"/>
                  </a:srgbClr>
                </a:solidFill>
              </a:rPr>
              <a:pPr/>
              <a:t>‹#›</a:t>
            </a:fld>
            <a:endParaRPr lang="en-US">
              <a:solidFill>
                <a:srgbClr val="3A3A3C">
                  <a:tint val="75000"/>
                </a:srgbClr>
              </a:solidFill>
            </a:endParaRPr>
          </a:p>
        </p:txBody>
      </p:sp>
      <p:sp>
        <p:nvSpPr>
          <p:cNvPr id="7" name="Text Placeholder 2"/>
          <p:cNvSpPr>
            <a:spLocks noGrp="1"/>
          </p:cNvSpPr>
          <p:nvPr>
            <p:ph type="body" idx="1"/>
          </p:nvPr>
        </p:nvSpPr>
        <p:spPr>
          <a:xfrm>
            <a:off x="1058778" y="1681163"/>
            <a:ext cx="3619100"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3"/>
          <p:cNvSpPr>
            <a:spLocks noGrp="1"/>
          </p:cNvSpPr>
          <p:nvPr>
            <p:ph sz="half" idx="2"/>
          </p:nvPr>
        </p:nvSpPr>
        <p:spPr>
          <a:xfrm>
            <a:off x="1058778" y="2505075"/>
            <a:ext cx="3619100"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3"/>
          </p:nvPr>
        </p:nvSpPr>
        <p:spPr>
          <a:xfrm>
            <a:off x="4860758" y="1681163"/>
            <a:ext cx="3655783"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5"/>
          <p:cNvSpPr>
            <a:spLocks noGrp="1"/>
          </p:cNvSpPr>
          <p:nvPr>
            <p:ph sz="quarter" idx="4"/>
          </p:nvPr>
        </p:nvSpPr>
        <p:spPr>
          <a:xfrm>
            <a:off x="4860758" y="2505075"/>
            <a:ext cx="3655783"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3306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lumn 4">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15286A4-EF97-6249-B385-680101B1547E}" type="slidenum">
              <a:rPr lang="en-US" smtClean="0">
                <a:solidFill>
                  <a:srgbClr val="3A3A3C">
                    <a:tint val="75000"/>
                  </a:srgbClr>
                </a:solidFill>
              </a:rPr>
              <a:pPr/>
              <a:t>‹#›</a:t>
            </a:fld>
            <a:endParaRPr lang="en-US">
              <a:solidFill>
                <a:srgbClr val="3A3A3C">
                  <a:tint val="75000"/>
                </a:srgbClr>
              </a:solidFill>
            </a:endParaRPr>
          </a:p>
        </p:txBody>
      </p:sp>
      <p:sp>
        <p:nvSpPr>
          <p:cNvPr id="12" name="Title 1"/>
          <p:cNvSpPr>
            <a:spLocks noGrp="1"/>
          </p:cNvSpPr>
          <p:nvPr>
            <p:ph type="title"/>
          </p:nvPr>
        </p:nvSpPr>
        <p:spPr>
          <a:xfrm>
            <a:off x="629841" y="365126"/>
            <a:ext cx="7886700" cy="1325563"/>
          </a:xfrm>
        </p:spPr>
        <p:txBody>
          <a:bodyPr/>
          <a:lstStyle>
            <a:lvl1pPr>
              <a:defRPr>
                <a:solidFill>
                  <a:schemeClr val="accent1"/>
                </a:solidFill>
              </a:defRPr>
            </a:lvl1pPr>
          </a:lstStyle>
          <a:p>
            <a:r>
              <a:rPr lang="en-US" dirty="0"/>
              <a:t>Click to edit Master title style</a:t>
            </a:r>
          </a:p>
        </p:txBody>
      </p:sp>
      <p:sp>
        <p:nvSpPr>
          <p:cNvPr id="17" name="Content Placeholder 3"/>
          <p:cNvSpPr>
            <a:spLocks noGrp="1"/>
          </p:cNvSpPr>
          <p:nvPr>
            <p:ph sz="half" idx="2"/>
          </p:nvPr>
        </p:nvSpPr>
        <p:spPr>
          <a:xfrm>
            <a:off x="629842" y="1889058"/>
            <a:ext cx="3868340" cy="40401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5"/>
          <p:cNvSpPr>
            <a:spLocks noGrp="1"/>
          </p:cNvSpPr>
          <p:nvPr>
            <p:ph sz="quarter" idx="4"/>
          </p:nvPr>
        </p:nvSpPr>
        <p:spPr>
          <a:xfrm>
            <a:off x="4629150" y="1889058"/>
            <a:ext cx="3887391" cy="40401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7682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userDrawn="1"/>
        </p:nvGrpSpPr>
        <p:grpSpPr>
          <a:xfrm>
            <a:off x="32658" y="0"/>
            <a:ext cx="9144000" cy="6858000"/>
            <a:chOff x="0" y="0"/>
            <a:chExt cx="12192000" cy="6858000"/>
          </a:xfrm>
        </p:grpSpPr>
        <p:grpSp>
          <p:nvGrpSpPr>
            <p:cNvPr id="4" name="Group 3"/>
            <p:cNvGrpSpPr/>
            <p:nvPr userDrawn="1"/>
          </p:nvGrpSpPr>
          <p:grpSpPr>
            <a:xfrm>
              <a:off x="0" y="0"/>
              <a:ext cx="12192000" cy="6858000"/>
              <a:chOff x="3048000" y="0"/>
              <a:chExt cx="9144000" cy="6858000"/>
            </a:xfrm>
          </p:grpSpPr>
          <p:sp>
            <p:nvSpPr>
              <p:cNvPr id="11" name="Rectangle 10"/>
              <p:cNvSpPr/>
              <p:nvPr userDrawn="1"/>
            </p:nvSpPr>
            <p:spPr>
              <a:xfrm>
                <a:off x="3048000" y="0"/>
                <a:ext cx="9144000" cy="50218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grpSp>
            <p:nvGrpSpPr>
              <p:cNvPr id="12" name="Group 11"/>
              <p:cNvGrpSpPr/>
              <p:nvPr userDrawn="1"/>
            </p:nvGrpSpPr>
            <p:grpSpPr>
              <a:xfrm>
                <a:off x="3048000" y="4886325"/>
                <a:ext cx="9144000" cy="145013"/>
                <a:chOff x="0" y="4876799"/>
                <a:chExt cx="9011160" cy="145015"/>
              </a:xfrm>
            </p:grpSpPr>
            <p:sp>
              <p:nvSpPr>
                <p:cNvPr id="15" name="Rectangle 14"/>
                <p:cNvSpPr/>
                <p:nvPr userDrawn="1"/>
              </p:nvSpPr>
              <p:spPr>
                <a:xfrm>
                  <a:off x="0" y="4876799"/>
                  <a:ext cx="1806436" cy="1450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6" name="Rectangle 15"/>
                <p:cNvSpPr/>
                <p:nvPr userDrawn="1"/>
              </p:nvSpPr>
              <p:spPr>
                <a:xfrm>
                  <a:off x="1801181" y="4876799"/>
                  <a:ext cx="1806436" cy="14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7" name="Rectangle 16"/>
                <p:cNvSpPr/>
                <p:nvPr userDrawn="1"/>
              </p:nvSpPr>
              <p:spPr>
                <a:xfrm>
                  <a:off x="3602362" y="4876799"/>
                  <a:ext cx="1806436" cy="14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8" name="Rectangle 17"/>
                <p:cNvSpPr/>
                <p:nvPr userDrawn="1"/>
              </p:nvSpPr>
              <p:spPr>
                <a:xfrm>
                  <a:off x="5403543" y="4876799"/>
                  <a:ext cx="1806436" cy="145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9" name="Rectangle 18"/>
                <p:cNvSpPr/>
                <p:nvPr userDrawn="1"/>
              </p:nvSpPr>
              <p:spPr>
                <a:xfrm>
                  <a:off x="7204724" y="4876799"/>
                  <a:ext cx="1806436" cy="145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grpSp>
          <p:sp>
            <p:nvSpPr>
              <p:cNvPr id="14" name="Rectangle 13"/>
              <p:cNvSpPr/>
              <p:nvPr userDrawn="1"/>
            </p:nvSpPr>
            <p:spPr>
              <a:xfrm>
                <a:off x="3048000" y="5021814"/>
                <a:ext cx="9144000" cy="1836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gr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610" y="151165"/>
              <a:ext cx="2748029" cy="2066517"/>
            </a:xfrm>
            <a:prstGeom prst="rect">
              <a:avLst/>
            </a:prstGeom>
          </p:spPr>
        </p:pic>
      </p:grpSp>
      <p:sp>
        <p:nvSpPr>
          <p:cNvPr id="2" name="Title 1"/>
          <p:cNvSpPr>
            <a:spLocks noGrp="1"/>
          </p:cNvSpPr>
          <p:nvPr userDrawn="1">
            <p:ph type="ctrTitle"/>
          </p:nvPr>
        </p:nvSpPr>
        <p:spPr>
          <a:xfrm>
            <a:off x="762001" y="1524001"/>
            <a:ext cx="8039099" cy="2809462"/>
          </a:xfrm>
        </p:spPr>
        <p:txBody>
          <a:bodyPr anchor="b">
            <a:normAutofit/>
          </a:bodyPr>
          <a:lstStyle>
            <a:lvl1pPr algn="l">
              <a:defRPr sz="3300"/>
            </a:lvl1pPr>
          </a:lstStyle>
          <a:p>
            <a:r>
              <a:rPr lang="en-US"/>
              <a:t>Click to edit Master title style</a:t>
            </a:r>
          </a:p>
        </p:txBody>
      </p:sp>
      <p:sp>
        <p:nvSpPr>
          <p:cNvPr id="3" name="Subtitle 2"/>
          <p:cNvSpPr>
            <a:spLocks noGrp="1"/>
          </p:cNvSpPr>
          <p:nvPr userDrawn="1">
            <p:ph type="subTitle" idx="1"/>
          </p:nvPr>
        </p:nvSpPr>
        <p:spPr>
          <a:xfrm>
            <a:off x="762001" y="5202238"/>
            <a:ext cx="8039099" cy="969962"/>
          </a:xfrm>
        </p:spPr>
        <p:txBody>
          <a:bodyPr/>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Date Placeholder 3"/>
          <p:cNvSpPr>
            <a:spLocks noGrp="1"/>
          </p:cNvSpPr>
          <p:nvPr userDrawn="1">
            <p:ph type="dt" sz="half" idx="2"/>
          </p:nvPr>
        </p:nvSpPr>
        <p:spPr>
          <a:xfrm>
            <a:off x="342901" y="6312453"/>
            <a:ext cx="1349237" cy="365125"/>
          </a:xfrm>
          <a:prstGeom prst="rect">
            <a:avLst/>
          </a:prstGeom>
        </p:spPr>
        <p:txBody>
          <a:bodyPr vert="horz" lIns="91440" tIns="45720" rIns="91440" bIns="45720" rtlCol="0" anchor="ctr"/>
          <a:lstStyle>
            <a:lvl1pPr algn="l">
              <a:defRPr sz="750">
                <a:solidFill>
                  <a:schemeClr val="accent1"/>
                </a:solidFill>
                <a:latin typeface="Arial" panose="020B0604020202020204" pitchFamily="34" charset="0"/>
                <a:cs typeface="Arial" panose="020B0604020202020204" pitchFamily="34" charset="0"/>
              </a:defRPr>
            </a:lvl1pPr>
          </a:lstStyle>
          <a:p>
            <a:fld id="{F1F43041-D3EC-4E54-A464-4C9FF4783D73}" type="datetime1">
              <a:rPr lang="en-US" smtClean="0">
                <a:solidFill>
                  <a:srgbClr val="0083BF"/>
                </a:solidFill>
              </a:rPr>
              <a:pPr/>
              <a:t>4/17/2019</a:t>
            </a:fld>
            <a:endParaRPr lang="en-US" dirty="0">
              <a:solidFill>
                <a:srgbClr val="0083BF"/>
              </a:solidFill>
            </a:endParaRPr>
          </a:p>
        </p:txBody>
      </p:sp>
      <p:sp>
        <p:nvSpPr>
          <p:cNvPr id="9" name="Footer Placeholder 4"/>
          <p:cNvSpPr>
            <a:spLocks noGrp="1"/>
          </p:cNvSpPr>
          <p:nvPr userDrawn="1">
            <p:ph type="ftr" sz="quarter" idx="3"/>
          </p:nvPr>
        </p:nvSpPr>
        <p:spPr>
          <a:xfrm>
            <a:off x="1819603" y="6312453"/>
            <a:ext cx="6268790" cy="365125"/>
          </a:xfrm>
          <a:prstGeom prst="rect">
            <a:avLst/>
          </a:prstGeom>
        </p:spPr>
        <p:txBody>
          <a:bodyPr vert="horz" lIns="91440" tIns="45720" rIns="91440" bIns="45720" rtlCol="0" anchor="ctr"/>
          <a:lstStyle>
            <a:lvl1pPr algn="r">
              <a:defRPr sz="750">
                <a:solidFill>
                  <a:schemeClr val="accent1"/>
                </a:solidFill>
                <a:latin typeface="Arial" panose="020B0604020202020204" pitchFamily="34" charset="0"/>
                <a:cs typeface="Arial" panose="020B0604020202020204" pitchFamily="34" charset="0"/>
              </a:defRPr>
            </a:lvl1pPr>
          </a:lstStyle>
          <a:p>
            <a:r>
              <a:rPr lang="en-US" dirty="0">
                <a:solidFill>
                  <a:srgbClr val="0083BF"/>
                </a:solidFill>
              </a:rPr>
              <a:t>Copyright © 2018 ZERO TO THREE. All rights reserved.</a:t>
            </a:r>
          </a:p>
        </p:txBody>
      </p:sp>
      <p:sp>
        <p:nvSpPr>
          <p:cNvPr id="10" name="Slide Number Placeholder 5"/>
          <p:cNvSpPr>
            <a:spLocks noGrp="1"/>
          </p:cNvSpPr>
          <p:nvPr userDrawn="1">
            <p:ph type="sldNum" sz="quarter" idx="4"/>
          </p:nvPr>
        </p:nvSpPr>
        <p:spPr>
          <a:xfrm>
            <a:off x="8187715" y="6312453"/>
            <a:ext cx="646043" cy="365125"/>
          </a:xfrm>
          <a:prstGeom prst="rect">
            <a:avLst/>
          </a:prstGeom>
        </p:spPr>
        <p:txBody>
          <a:bodyPr vert="horz" lIns="91440" tIns="45720" rIns="91440" bIns="45720" rtlCol="0" anchor="ctr"/>
          <a:lstStyle>
            <a:lvl1pPr algn="r">
              <a:defRPr sz="750">
                <a:solidFill>
                  <a:schemeClr val="accent1"/>
                </a:solidFill>
                <a:latin typeface="Arial" panose="020B0604020202020204" pitchFamily="34" charset="0"/>
                <a:cs typeface="Arial" panose="020B0604020202020204" pitchFamily="34" charset="0"/>
              </a:defRPr>
            </a:lvl1pPr>
          </a:lstStyle>
          <a:p>
            <a:fld id="{91B4BA70-C109-4765-8DED-6CEBD4699AC8}" type="slidenum">
              <a:rPr lang="en-US" smtClean="0">
                <a:solidFill>
                  <a:srgbClr val="0083BF"/>
                </a:solidFill>
              </a:rPr>
              <a:pPr/>
              <a:t>‹#›</a:t>
            </a:fld>
            <a:endParaRPr lang="en-US" dirty="0">
              <a:solidFill>
                <a:srgbClr val="0083BF"/>
              </a:solidFill>
            </a:endParaRPr>
          </a:p>
        </p:txBody>
      </p:sp>
    </p:spTree>
    <p:extLst>
      <p:ext uri="{BB962C8B-B14F-4D97-AF65-F5344CB8AC3E}">
        <p14:creationId xmlns:p14="http://schemas.microsoft.com/office/powerpoint/2010/main" val="418912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Han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userDrawn="1"/>
        </p:nvGrpSpPr>
        <p:grpSpPr>
          <a:xfrm>
            <a:off x="0" y="0"/>
            <a:ext cx="9144000" cy="6858000"/>
            <a:chOff x="0" y="0"/>
            <a:chExt cx="12192000" cy="6858000"/>
          </a:xfrm>
        </p:grpSpPr>
        <p:sp>
          <p:nvSpPr>
            <p:cNvPr id="23" name="Rectangle 22"/>
            <p:cNvSpPr/>
            <p:nvPr userDrawn="1"/>
          </p:nvSpPr>
          <p:spPr>
            <a:xfrm>
              <a:off x="0" y="0"/>
              <a:ext cx="12192000" cy="50218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610" y="151165"/>
              <a:ext cx="2748029" cy="2066517"/>
            </a:xfrm>
            <a:prstGeom prst="rect">
              <a:avLst/>
            </a:prstGeom>
          </p:spPr>
        </p:pic>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t="26069"/>
            <a:stretch/>
          </p:blipFill>
          <p:spPr>
            <a:xfrm>
              <a:off x="0" y="1787856"/>
              <a:ext cx="12192000" cy="5070143"/>
            </a:xfrm>
            <a:prstGeom prst="rect">
              <a:avLst/>
            </a:prstGeom>
          </p:spPr>
        </p:pic>
        <p:grpSp>
          <p:nvGrpSpPr>
            <p:cNvPr id="24" name="Group 23"/>
            <p:cNvGrpSpPr/>
            <p:nvPr userDrawn="1"/>
          </p:nvGrpSpPr>
          <p:grpSpPr>
            <a:xfrm>
              <a:off x="0" y="4886325"/>
              <a:ext cx="12192000" cy="145013"/>
              <a:chOff x="0" y="4876799"/>
              <a:chExt cx="9011160" cy="145015"/>
            </a:xfrm>
          </p:grpSpPr>
          <p:sp>
            <p:nvSpPr>
              <p:cNvPr id="26" name="Rectangle 25"/>
              <p:cNvSpPr/>
              <p:nvPr userDrawn="1"/>
            </p:nvSpPr>
            <p:spPr>
              <a:xfrm>
                <a:off x="0" y="4876799"/>
                <a:ext cx="1806436" cy="1450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27" name="Rectangle 26"/>
              <p:cNvSpPr/>
              <p:nvPr userDrawn="1"/>
            </p:nvSpPr>
            <p:spPr>
              <a:xfrm>
                <a:off x="1801181" y="4876799"/>
                <a:ext cx="1806436" cy="14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28" name="Rectangle 27"/>
              <p:cNvSpPr/>
              <p:nvPr userDrawn="1"/>
            </p:nvSpPr>
            <p:spPr>
              <a:xfrm>
                <a:off x="3602362" y="4876799"/>
                <a:ext cx="1806436" cy="14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29" name="Rectangle 28"/>
              <p:cNvSpPr/>
              <p:nvPr userDrawn="1"/>
            </p:nvSpPr>
            <p:spPr>
              <a:xfrm>
                <a:off x="5403543" y="4876799"/>
                <a:ext cx="1806436" cy="145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30" name="Rectangle 29"/>
              <p:cNvSpPr/>
              <p:nvPr userDrawn="1"/>
            </p:nvSpPr>
            <p:spPr>
              <a:xfrm>
                <a:off x="7204724" y="4876799"/>
                <a:ext cx="1806436" cy="145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grpSp>
        <p:sp>
          <p:nvSpPr>
            <p:cNvPr id="25" name="Rectangle 24"/>
            <p:cNvSpPr/>
            <p:nvPr userDrawn="1"/>
          </p:nvSpPr>
          <p:spPr>
            <a:xfrm>
              <a:off x="0" y="5021814"/>
              <a:ext cx="12192000" cy="1836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grpSp>
      <p:sp>
        <p:nvSpPr>
          <p:cNvPr id="2" name="Title 1"/>
          <p:cNvSpPr>
            <a:spLocks noGrp="1"/>
          </p:cNvSpPr>
          <p:nvPr userDrawn="1">
            <p:ph type="ctrTitle"/>
          </p:nvPr>
        </p:nvSpPr>
        <p:spPr>
          <a:xfrm>
            <a:off x="762001" y="1524001"/>
            <a:ext cx="8039099" cy="2809462"/>
          </a:xfrm>
        </p:spPr>
        <p:txBody>
          <a:bodyPr anchor="b">
            <a:normAutofit/>
          </a:bodyPr>
          <a:lstStyle>
            <a:lvl1pPr algn="l">
              <a:defRPr sz="3300"/>
            </a:lvl1pPr>
          </a:lstStyle>
          <a:p>
            <a:r>
              <a:rPr lang="en-US"/>
              <a:t>Click to edit Master title style</a:t>
            </a:r>
          </a:p>
        </p:txBody>
      </p:sp>
      <p:sp>
        <p:nvSpPr>
          <p:cNvPr id="3" name="Subtitle 2"/>
          <p:cNvSpPr>
            <a:spLocks noGrp="1"/>
          </p:cNvSpPr>
          <p:nvPr userDrawn="1">
            <p:ph type="subTitle" idx="1"/>
          </p:nvPr>
        </p:nvSpPr>
        <p:spPr>
          <a:xfrm>
            <a:off x="762001" y="5202238"/>
            <a:ext cx="8039099" cy="969962"/>
          </a:xfrm>
        </p:spPr>
        <p:txBody>
          <a:bodyPr/>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Date Placeholder 3"/>
          <p:cNvSpPr>
            <a:spLocks noGrp="1"/>
          </p:cNvSpPr>
          <p:nvPr userDrawn="1">
            <p:ph type="dt" sz="half" idx="2"/>
          </p:nvPr>
        </p:nvSpPr>
        <p:spPr>
          <a:xfrm>
            <a:off x="342901" y="6312453"/>
            <a:ext cx="1349237" cy="365125"/>
          </a:xfrm>
          <a:prstGeom prst="rect">
            <a:avLst/>
          </a:prstGeom>
        </p:spPr>
        <p:txBody>
          <a:bodyPr vert="horz" lIns="91440" tIns="45720" rIns="91440" bIns="45720" rtlCol="0" anchor="ctr"/>
          <a:lstStyle>
            <a:lvl1pPr algn="l">
              <a:defRPr sz="750">
                <a:solidFill>
                  <a:schemeClr val="accent1"/>
                </a:solidFill>
                <a:latin typeface="Arial" panose="020B0604020202020204" pitchFamily="34" charset="0"/>
                <a:cs typeface="Arial" panose="020B0604020202020204" pitchFamily="34" charset="0"/>
              </a:defRPr>
            </a:lvl1pPr>
          </a:lstStyle>
          <a:p>
            <a:fld id="{DFE27930-CCB1-4BA8-A3E1-7EC11715B733}" type="datetime1">
              <a:rPr lang="en-US" smtClean="0">
                <a:solidFill>
                  <a:srgbClr val="0083BF"/>
                </a:solidFill>
              </a:rPr>
              <a:pPr/>
              <a:t>4/17/2019</a:t>
            </a:fld>
            <a:endParaRPr lang="en-US" dirty="0">
              <a:solidFill>
                <a:srgbClr val="0083BF"/>
              </a:solidFill>
            </a:endParaRPr>
          </a:p>
        </p:txBody>
      </p:sp>
      <p:sp>
        <p:nvSpPr>
          <p:cNvPr id="9" name="Footer Placeholder 4"/>
          <p:cNvSpPr>
            <a:spLocks noGrp="1"/>
          </p:cNvSpPr>
          <p:nvPr userDrawn="1">
            <p:ph type="ftr" sz="quarter" idx="3"/>
          </p:nvPr>
        </p:nvSpPr>
        <p:spPr>
          <a:xfrm>
            <a:off x="2072702" y="6497515"/>
            <a:ext cx="6268790" cy="365125"/>
          </a:xfrm>
          <a:prstGeom prst="rect">
            <a:avLst/>
          </a:prstGeom>
        </p:spPr>
        <p:txBody>
          <a:bodyPr vert="horz" lIns="91440" tIns="45720" rIns="91440" bIns="45720" rtlCol="0" anchor="ctr"/>
          <a:lstStyle>
            <a:lvl1pPr algn="r">
              <a:defRPr sz="750">
                <a:solidFill>
                  <a:schemeClr val="accent1"/>
                </a:solidFill>
                <a:latin typeface="Arial" panose="020B0604020202020204" pitchFamily="34" charset="0"/>
                <a:cs typeface="Arial" panose="020B0604020202020204" pitchFamily="34" charset="0"/>
              </a:defRPr>
            </a:lvl1pPr>
          </a:lstStyle>
          <a:p>
            <a:r>
              <a:rPr lang="en-US" dirty="0">
                <a:solidFill>
                  <a:srgbClr val="0083BF"/>
                </a:solidFill>
              </a:rPr>
              <a:t>Copyright © 2018 ZERO TO THREE. All rights reserved.</a:t>
            </a:r>
          </a:p>
        </p:txBody>
      </p:sp>
      <p:sp>
        <p:nvSpPr>
          <p:cNvPr id="10" name="Slide Number Placeholder 5"/>
          <p:cNvSpPr>
            <a:spLocks noGrp="1"/>
          </p:cNvSpPr>
          <p:nvPr userDrawn="1">
            <p:ph type="sldNum" sz="quarter" idx="4"/>
          </p:nvPr>
        </p:nvSpPr>
        <p:spPr>
          <a:xfrm>
            <a:off x="8440815" y="6497515"/>
            <a:ext cx="646043" cy="365125"/>
          </a:xfrm>
          <a:prstGeom prst="rect">
            <a:avLst/>
          </a:prstGeom>
        </p:spPr>
        <p:txBody>
          <a:bodyPr vert="horz" lIns="91440" tIns="45720" rIns="91440" bIns="45720" rtlCol="0" anchor="ctr"/>
          <a:lstStyle>
            <a:lvl1pPr algn="r">
              <a:defRPr sz="750">
                <a:solidFill>
                  <a:schemeClr val="accent1"/>
                </a:solidFill>
                <a:latin typeface="Arial" panose="020B0604020202020204" pitchFamily="34" charset="0"/>
                <a:cs typeface="Arial" panose="020B0604020202020204" pitchFamily="34" charset="0"/>
              </a:defRPr>
            </a:lvl1pPr>
          </a:lstStyle>
          <a:p>
            <a:fld id="{91B4BA70-C109-4765-8DED-6CEBD4699AC8}" type="slidenum">
              <a:rPr lang="en-US" smtClean="0">
                <a:solidFill>
                  <a:srgbClr val="0083BF"/>
                </a:solidFill>
              </a:rPr>
              <a:pPr/>
              <a:t>‹#›</a:t>
            </a:fld>
            <a:endParaRPr lang="en-US" dirty="0">
              <a:solidFill>
                <a:srgbClr val="0083BF"/>
              </a:solidFill>
            </a:endParaRPr>
          </a:p>
        </p:txBody>
      </p:sp>
    </p:spTree>
    <p:extLst>
      <p:ext uri="{BB962C8B-B14F-4D97-AF65-F5344CB8AC3E}">
        <p14:creationId xmlns:p14="http://schemas.microsoft.com/office/powerpoint/2010/main" val="3415957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userDrawn="1"/>
        </p:nvGrpSpPr>
        <p:grpSpPr>
          <a:xfrm>
            <a:off x="0" y="0"/>
            <a:ext cx="9144000" cy="6858000"/>
            <a:chOff x="0" y="0"/>
            <a:chExt cx="12192000" cy="6858000"/>
          </a:xfrm>
        </p:grpSpPr>
        <p:sp>
          <p:nvSpPr>
            <p:cNvPr id="13" name="Rectangle 12"/>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610" y="151165"/>
              <a:ext cx="2748029" cy="2066517"/>
            </a:xfrm>
            <a:prstGeom prst="rect">
              <a:avLst/>
            </a:prstGeom>
          </p:spPr>
        </p:pic>
      </p:grpSp>
      <p:sp>
        <p:nvSpPr>
          <p:cNvPr id="7" name="Title 1"/>
          <p:cNvSpPr>
            <a:spLocks noGrp="1"/>
          </p:cNvSpPr>
          <p:nvPr>
            <p:ph type="ctrTitle"/>
          </p:nvPr>
        </p:nvSpPr>
        <p:spPr>
          <a:xfrm>
            <a:off x="762001" y="1524001"/>
            <a:ext cx="7924799" cy="4048540"/>
          </a:xfrm>
        </p:spPr>
        <p:txBody>
          <a:bodyPr anchor="b">
            <a:normAutofit/>
          </a:bodyPr>
          <a:lstStyle>
            <a:lvl1pPr algn="r">
              <a:defRPr sz="3300"/>
            </a:lvl1pPr>
          </a:lstStyle>
          <a:p>
            <a:r>
              <a:rPr lang="en-US"/>
              <a:t>Click to edit Master title style</a:t>
            </a:r>
          </a:p>
        </p:txBody>
      </p:sp>
      <p:cxnSp>
        <p:nvCxnSpPr>
          <p:cNvPr id="10" name="Straight Connector 9"/>
          <p:cNvCxnSpPr/>
          <p:nvPr userDrawn="1"/>
        </p:nvCxnSpPr>
        <p:spPr>
          <a:xfrm flipH="1">
            <a:off x="762001" y="5715000"/>
            <a:ext cx="7924799" cy="0"/>
          </a:xfrm>
          <a:prstGeom prst="line">
            <a:avLst/>
          </a:prstGeom>
          <a:ln w="28575" cap="rnd">
            <a:solidFill>
              <a:schemeClr val="bg1"/>
            </a:soli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342901" y="6312453"/>
            <a:ext cx="1349237" cy="365125"/>
          </a:xfrm>
          <a:prstGeom prst="rect">
            <a:avLst/>
          </a:prstGeom>
        </p:spPr>
        <p:txBody>
          <a:bodyPr vert="horz" lIns="91440" tIns="45720" rIns="91440" bIns="45720" rtlCol="0" anchor="ctr"/>
          <a:lstStyle>
            <a:lvl1pPr algn="l">
              <a:defRPr sz="750">
                <a:solidFill>
                  <a:schemeClr val="accent1"/>
                </a:solidFill>
                <a:latin typeface="Arial" panose="020B0604020202020204" pitchFamily="34" charset="0"/>
                <a:cs typeface="Arial" panose="020B0604020202020204" pitchFamily="34" charset="0"/>
              </a:defRPr>
            </a:lvl1pPr>
          </a:lstStyle>
          <a:p>
            <a:fld id="{C0EE40FD-1E0C-4EBD-970B-050C2B29DAF5}" type="datetime1">
              <a:rPr lang="en-US" smtClean="0">
                <a:solidFill>
                  <a:srgbClr val="0083BF"/>
                </a:solidFill>
              </a:rPr>
              <a:pPr/>
              <a:t>4/17/2019</a:t>
            </a:fld>
            <a:endParaRPr lang="en-US" dirty="0">
              <a:solidFill>
                <a:srgbClr val="0083BF"/>
              </a:solidFill>
            </a:endParaRPr>
          </a:p>
        </p:txBody>
      </p:sp>
      <p:sp>
        <p:nvSpPr>
          <p:cNvPr id="11" name="Footer Placeholder 4"/>
          <p:cNvSpPr>
            <a:spLocks noGrp="1"/>
          </p:cNvSpPr>
          <p:nvPr>
            <p:ph type="ftr" sz="quarter" idx="3"/>
          </p:nvPr>
        </p:nvSpPr>
        <p:spPr>
          <a:xfrm>
            <a:off x="1786945" y="6312453"/>
            <a:ext cx="6268790" cy="365125"/>
          </a:xfrm>
          <a:prstGeom prst="rect">
            <a:avLst/>
          </a:prstGeom>
        </p:spPr>
        <p:txBody>
          <a:bodyPr vert="horz" lIns="91440" tIns="45720" rIns="91440" bIns="45720" rtlCol="0" anchor="ctr"/>
          <a:lstStyle>
            <a:lvl1pPr algn="r">
              <a:defRPr sz="750">
                <a:solidFill>
                  <a:schemeClr val="accent1"/>
                </a:solidFill>
                <a:latin typeface="Arial" panose="020B0604020202020204" pitchFamily="34" charset="0"/>
                <a:cs typeface="Arial" panose="020B0604020202020204" pitchFamily="34" charset="0"/>
              </a:defRPr>
            </a:lvl1pPr>
          </a:lstStyle>
          <a:p>
            <a:r>
              <a:rPr lang="en-US" dirty="0">
                <a:solidFill>
                  <a:srgbClr val="0083BF"/>
                </a:solidFill>
              </a:rPr>
              <a:t>Copyright © 2018 ZERO TO THREE. All rights reserved.</a:t>
            </a:r>
          </a:p>
        </p:txBody>
      </p:sp>
      <p:sp>
        <p:nvSpPr>
          <p:cNvPr id="12" name="Slide Number Placeholder 5"/>
          <p:cNvSpPr>
            <a:spLocks noGrp="1"/>
          </p:cNvSpPr>
          <p:nvPr>
            <p:ph type="sldNum" sz="quarter" idx="4"/>
          </p:nvPr>
        </p:nvSpPr>
        <p:spPr>
          <a:xfrm>
            <a:off x="8155057" y="6312453"/>
            <a:ext cx="646043" cy="365125"/>
          </a:xfrm>
          <a:prstGeom prst="rect">
            <a:avLst/>
          </a:prstGeom>
        </p:spPr>
        <p:txBody>
          <a:bodyPr vert="horz" lIns="91440" tIns="45720" rIns="91440" bIns="45720" rtlCol="0" anchor="ctr"/>
          <a:lstStyle>
            <a:lvl1pPr algn="r">
              <a:defRPr sz="750">
                <a:solidFill>
                  <a:schemeClr val="accent1"/>
                </a:solidFill>
                <a:latin typeface="Arial" panose="020B0604020202020204" pitchFamily="34" charset="0"/>
                <a:cs typeface="Arial" panose="020B0604020202020204" pitchFamily="34" charset="0"/>
              </a:defRPr>
            </a:lvl1pPr>
          </a:lstStyle>
          <a:p>
            <a:fld id="{91B4BA70-C109-4765-8DED-6CEBD4699AC8}" type="slidenum">
              <a:rPr lang="en-US" smtClean="0">
                <a:solidFill>
                  <a:srgbClr val="0083BF"/>
                </a:solidFill>
              </a:rPr>
              <a:pPr/>
              <a:t>‹#›</a:t>
            </a:fld>
            <a:endParaRPr lang="en-US" dirty="0">
              <a:solidFill>
                <a:srgbClr val="0083BF"/>
              </a:solidFill>
            </a:endParaRPr>
          </a:p>
        </p:txBody>
      </p:sp>
    </p:spTree>
    <p:extLst>
      <p:ext uri="{BB962C8B-B14F-4D97-AF65-F5344CB8AC3E}">
        <p14:creationId xmlns:p14="http://schemas.microsoft.com/office/powerpoint/2010/main" val="1345353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Han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userDrawn="1"/>
        </p:nvGrpSpPr>
        <p:grpSpPr>
          <a:xfrm>
            <a:off x="0" y="0"/>
            <a:ext cx="9144000" cy="6878472"/>
            <a:chOff x="0" y="0"/>
            <a:chExt cx="12192000" cy="6878472"/>
          </a:xfrm>
        </p:grpSpPr>
        <p:sp>
          <p:nvSpPr>
            <p:cNvPr id="13" name="Rectangle 12"/>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610" y="151165"/>
              <a:ext cx="2748029" cy="2066517"/>
            </a:xfrm>
            <a:prstGeom prst="rect">
              <a:avLst/>
            </a:prstGeom>
          </p:spPr>
        </p:pic>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t="26069" b="11755"/>
            <a:stretch/>
          </p:blipFill>
          <p:spPr>
            <a:xfrm>
              <a:off x="0" y="2614507"/>
              <a:ext cx="12192000" cy="4263965"/>
            </a:xfrm>
            <a:prstGeom prst="rect">
              <a:avLst/>
            </a:prstGeom>
          </p:spPr>
        </p:pic>
      </p:grpSp>
      <p:sp>
        <p:nvSpPr>
          <p:cNvPr id="7" name="Title 1"/>
          <p:cNvSpPr>
            <a:spLocks noGrp="1"/>
          </p:cNvSpPr>
          <p:nvPr>
            <p:ph type="ctrTitle"/>
          </p:nvPr>
        </p:nvSpPr>
        <p:spPr>
          <a:xfrm>
            <a:off x="762001" y="1524001"/>
            <a:ext cx="7924799" cy="4048540"/>
          </a:xfrm>
        </p:spPr>
        <p:txBody>
          <a:bodyPr anchor="b">
            <a:normAutofit/>
          </a:bodyPr>
          <a:lstStyle>
            <a:lvl1pPr algn="r">
              <a:defRPr sz="3300"/>
            </a:lvl1pPr>
          </a:lstStyle>
          <a:p>
            <a:r>
              <a:rPr lang="en-US"/>
              <a:t>Click to edit Master title style</a:t>
            </a:r>
          </a:p>
        </p:txBody>
      </p:sp>
      <p:cxnSp>
        <p:nvCxnSpPr>
          <p:cNvPr id="10" name="Straight Connector 9"/>
          <p:cNvCxnSpPr/>
          <p:nvPr userDrawn="1"/>
        </p:nvCxnSpPr>
        <p:spPr>
          <a:xfrm flipH="1">
            <a:off x="762001" y="5715000"/>
            <a:ext cx="7924799" cy="0"/>
          </a:xfrm>
          <a:prstGeom prst="line">
            <a:avLst/>
          </a:prstGeom>
          <a:ln w="28575" cap="rnd">
            <a:solidFill>
              <a:schemeClr val="bg1"/>
            </a:soli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342901" y="6312453"/>
            <a:ext cx="1349237" cy="365125"/>
          </a:xfrm>
          <a:prstGeom prst="rect">
            <a:avLst/>
          </a:prstGeom>
        </p:spPr>
        <p:txBody>
          <a:bodyPr vert="horz" lIns="91440" tIns="45720" rIns="91440" bIns="45720" rtlCol="0" anchor="ctr"/>
          <a:lstStyle>
            <a:lvl1pPr algn="l">
              <a:defRPr sz="750">
                <a:solidFill>
                  <a:schemeClr val="accent1"/>
                </a:solidFill>
                <a:latin typeface="Arial" panose="020B0604020202020204" pitchFamily="34" charset="0"/>
                <a:cs typeface="Arial" panose="020B0604020202020204" pitchFamily="34" charset="0"/>
              </a:defRPr>
            </a:lvl1pPr>
          </a:lstStyle>
          <a:p>
            <a:fld id="{5B7FEF43-DE50-4522-A743-EC790BBC4E7B}" type="datetime1">
              <a:rPr lang="en-US" smtClean="0">
                <a:solidFill>
                  <a:srgbClr val="0083BF"/>
                </a:solidFill>
              </a:rPr>
              <a:pPr/>
              <a:t>4/17/2019</a:t>
            </a:fld>
            <a:endParaRPr lang="en-US" dirty="0">
              <a:solidFill>
                <a:srgbClr val="0083BF"/>
              </a:solidFill>
            </a:endParaRPr>
          </a:p>
        </p:txBody>
      </p:sp>
      <p:sp>
        <p:nvSpPr>
          <p:cNvPr id="11" name="Footer Placeholder 4"/>
          <p:cNvSpPr>
            <a:spLocks noGrp="1"/>
          </p:cNvSpPr>
          <p:nvPr>
            <p:ph type="ftr" sz="quarter" idx="3"/>
          </p:nvPr>
        </p:nvSpPr>
        <p:spPr>
          <a:xfrm>
            <a:off x="1786945" y="6312453"/>
            <a:ext cx="6268790" cy="365125"/>
          </a:xfrm>
          <a:prstGeom prst="rect">
            <a:avLst/>
          </a:prstGeom>
        </p:spPr>
        <p:txBody>
          <a:bodyPr vert="horz" lIns="91440" tIns="45720" rIns="91440" bIns="45720" rtlCol="0" anchor="ctr"/>
          <a:lstStyle>
            <a:lvl1pPr algn="r">
              <a:defRPr sz="750">
                <a:solidFill>
                  <a:schemeClr val="accent1"/>
                </a:solidFill>
                <a:latin typeface="Arial" panose="020B0604020202020204" pitchFamily="34" charset="0"/>
                <a:cs typeface="Arial" panose="020B0604020202020204" pitchFamily="34" charset="0"/>
              </a:defRPr>
            </a:lvl1pPr>
          </a:lstStyle>
          <a:p>
            <a:r>
              <a:rPr lang="en-US" dirty="0">
                <a:solidFill>
                  <a:srgbClr val="0083BF"/>
                </a:solidFill>
              </a:rPr>
              <a:t>Copyright © 2018 ZERO TO THREE. All rights reserved.</a:t>
            </a:r>
          </a:p>
        </p:txBody>
      </p:sp>
      <p:sp>
        <p:nvSpPr>
          <p:cNvPr id="12" name="Slide Number Placeholder 5"/>
          <p:cNvSpPr>
            <a:spLocks noGrp="1"/>
          </p:cNvSpPr>
          <p:nvPr>
            <p:ph type="sldNum" sz="quarter" idx="4"/>
          </p:nvPr>
        </p:nvSpPr>
        <p:spPr>
          <a:xfrm>
            <a:off x="8155057" y="6312453"/>
            <a:ext cx="646043" cy="365125"/>
          </a:xfrm>
          <a:prstGeom prst="rect">
            <a:avLst/>
          </a:prstGeom>
        </p:spPr>
        <p:txBody>
          <a:bodyPr vert="horz" lIns="91440" tIns="45720" rIns="91440" bIns="45720" rtlCol="0" anchor="ctr"/>
          <a:lstStyle>
            <a:lvl1pPr algn="r">
              <a:defRPr sz="750">
                <a:solidFill>
                  <a:schemeClr val="accent1"/>
                </a:solidFill>
                <a:latin typeface="Arial" panose="020B0604020202020204" pitchFamily="34" charset="0"/>
                <a:cs typeface="Arial" panose="020B0604020202020204" pitchFamily="34" charset="0"/>
              </a:defRPr>
            </a:lvl1pPr>
          </a:lstStyle>
          <a:p>
            <a:fld id="{91B4BA70-C109-4765-8DED-6CEBD4699AC8}" type="slidenum">
              <a:rPr lang="en-US" smtClean="0">
                <a:solidFill>
                  <a:srgbClr val="0083BF"/>
                </a:solidFill>
              </a:rPr>
              <a:pPr/>
              <a:t>‹#›</a:t>
            </a:fld>
            <a:endParaRPr lang="en-US" dirty="0">
              <a:solidFill>
                <a:srgbClr val="0083BF"/>
              </a:solidFill>
            </a:endParaRPr>
          </a:p>
        </p:txBody>
      </p:sp>
    </p:spTree>
    <p:extLst>
      <p:ext uri="{BB962C8B-B14F-4D97-AF65-F5344CB8AC3E}">
        <p14:creationId xmlns:p14="http://schemas.microsoft.com/office/powerpoint/2010/main" val="4210272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423C-52CB-4A68-AB1C-72DE09E35EE3}" type="datetime1">
              <a:rPr lang="en-US" smtClean="0">
                <a:solidFill>
                  <a:srgbClr val="0083BF"/>
                </a:solidFill>
              </a:rPr>
              <a:pPr/>
              <a:t>4/17/2019</a:t>
            </a:fld>
            <a:endParaRPr lang="en-US" dirty="0">
              <a:solidFill>
                <a:srgbClr val="0083BF"/>
              </a:solidFill>
            </a:endParaRPr>
          </a:p>
        </p:txBody>
      </p:sp>
      <p:sp>
        <p:nvSpPr>
          <p:cNvPr id="5" name="Footer Placeholder 4"/>
          <p:cNvSpPr>
            <a:spLocks noGrp="1"/>
          </p:cNvSpPr>
          <p:nvPr>
            <p:ph type="ftr" sz="quarter" idx="11"/>
          </p:nvPr>
        </p:nvSpPr>
        <p:spPr>
          <a:xfrm>
            <a:off x="2023715" y="6486629"/>
            <a:ext cx="6268790" cy="365125"/>
          </a:xfrm>
        </p:spPr>
        <p:txBody>
          <a:bodyPr/>
          <a:lstStyle/>
          <a:p>
            <a:r>
              <a:rPr lang="en-US" dirty="0">
                <a:solidFill>
                  <a:srgbClr val="0083BF"/>
                </a:solidFill>
              </a:rPr>
              <a:t>Copyright © 2018 ZERO TO THREE. All rights reserved.</a:t>
            </a:r>
          </a:p>
        </p:txBody>
      </p:sp>
      <p:sp>
        <p:nvSpPr>
          <p:cNvPr id="6" name="Slide Number Placeholder 5"/>
          <p:cNvSpPr>
            <a:spLocks noGrp="1"/>
          </p:cNvSpPr>
          <p:nvPr>
            <p:ph type="sldNum" sz="quarter" idx="12"/>
          </p:nvPr>
        </p:nvSpPr>
        <p:spPr>
          <a:xfrm>
            <a:off x="8391828" y="6486629"/>
            <a:ext cx="646043" cy="365125"/>
          </a:xfrm>
        </p:spPr>
        <p:txBody>
          <a:bodyPr/>
          <a:lstStyle/>
          <a:p>
            <a:fld id="{91B4BA70-C109-4765-8DED-6CEBD4699AC8}" type="slidenum">
              <a:rPr lang="en-US" smtClean="0">
                <a:solidFill>
                  <a:srgbClr val="0083BF"/>
                </a:solidFill>
              </a:rPr>
              <a:pPr/>
              <a:t>‹#›</a:t>
            </a:fld>
            <a:endParaRPr lang="en-US" dirty="0">
              <a:solidFill>
                <a:srgbClr val="0083BF"/>
              </a:solidFill>
            </a:endParaRPr>
          </a:p>
        </p:txBody>
      </p:sp>
    </p:spTree>
    <p:extLst>
      <p:ext uri="{BB962C8B-B14F-4D97-AF65-F5344CB8AC3E}">
        <p14:creationId xmlns:p14="http://schemas.microsoft.com/office/powerpoint/2010/main" val="3889693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1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8B86BA9C-BAE2-426F-B4EB-564FCA631921}" type="datetime1">
              <a:rPr lang="en-US" smtClean="0">
                <a:solidFill>
                  <a:srgbClr val="0083BF"/>
                </a:solidFill>
              </a:rPr>
              <a:pPr/>
              <a:t>4/17/2019</a:t>
            </a:fld>
            <a:endParaRPr lang="en-US" dirty="0">
              <a:solidFill>
                <a:srgbClr val="0083BF"/>
              </a:solidFill>
            </a:endParaRPr>
          </a:p>
        </p:txBody>
      </p:sp>
      <p:sp>
        <p:nvSpPr>
          <p:cNvPr id="5" name="Footer Placeholder 4"/>
          <p:cNvSpPr>
            <a:spLocks noGrp="1"/>
          </p:cNvSpPr>
          <p:nvPr>
            <p:ph type="ftr" sz="quarter" idx="11"/>
          </p:nvPr>
        </p:nvSpPr>
        <p:spPr/>
        <p:txBody>
          <a:bodyPr/>
          <a:lstStyle/>
          <a:p>
            <a:r>
              <a:rPr lang="en-US" dirty="0">
                <a:solidFill>
                  <a:srgbClr val="0083BF"/>
                </a:solidFill>
              </a:rPr>
              <a:t>Copyright © 2018 ZERO TO THREE. All rights reserved.</a:t>
            </a:r>
          </a:p>
        </p:txBody>
      </p:sp>
      <p:sp>
        <p:nvSpPr>
          <p:cNvPr id="6" name="Slide Number Placeholder 5"/>
          <p:cNvSpPr>
            <a:spLocks noGrp="1"/>
          </p:cNvSpPr>
          <p:nvPr>
            <p:ph type="sldNum" sz="quarter" idx="12"/>
          </p:nvPr>
        </p:nvSpPr>
        <p:spPr/>
        <p:txBody>
          <a:bodyPr/>
          <a:lstStyle/>
          <a:p>
            <a:fld id="{91B4BA70-C109-4765-8DED-6CEBD4699AC8}" type="slidenum">
              <a:rPr lang="en-US" smtClean="0">
                <a:solidFill>
                  <a:srgbClr val="0083BF"/>
                </a:solidFill>
              </a:rPr>
              <a:pPr/>
              <a:t>‹#›</a:t>
            </a:fld>
            <a:endParaRPr lang="en-US" dirty="0">
              <a:solidFill>
                <a:srgbClr val="0083BF"/>
              </a:solidFill>
            </a:endParaRPr>
          </a:p>
        </p:txBody>
      </p:sp>
      <p:sp>
        <p:nvSpPr>
          <p:cNvPr id="8" name="Picture Placeholder 7"/>
          <p:cNvSpPr>
            <a:spLocks noGrp="1"/>
          </p:cNvSpPr>
          <p:nvPr>
            <p:ph type="pic" sz="quarter" idx="13" hasCustomPrompt="1"/>
          </p:nvPr>
        </p:nvSpPr>
        <p:spPr>
          <a:xfrm>
            <a:off x="342901" y="1511852"/>
            <a:ext cx="3162302" cy="3200400"/>
          </a:xfrm>
          <a:solidFill>
            <a:schemeClr val="bg2"/>
          </a:solidFill>
        </p:spPr>
        <p:txBody>
          <a:bodyPr anchor="ctr"/>
          <a:lstStyle>
            <a:lvl1pPr marL="0" indent="0" algn="ctr">
              <a:buNone/>
              <a:defRPr baseline="0"/>
            </a:lvl1pPr>
          </a:lstStyle>
          <a:p>
            <a:r>
              <a:rPr lang="en-US" dirty="0"/>
              <a:t>Photo: </a:t>
            </a:r>
          </a:p>
          <a:p>
            <a:r>
              <a:rPr lang="en-US" dirty="0"/>
              <a:t>click icon or drag file</a:t>
            </a:r>
            <a:br>
              <a:rPr lang="en-US" dirty="0"/>
            </a:br>
            <a:r>
              <a:rPr lang="en-US" dirty="0"/>
              <a:t>into frame to add</a:t>
            </a:r>
          </a:p>
        </p:txBody>
      </p:sp>
      <p:sp>
        <p:nvSpPr>
          <p:cNvPr id="10" name="Content Placeholder 2"/>
          <p:cNvSpPr>
            <a:spLocks noGrp="1"/>
          </p:cNvSpPr>
          <p:nvPr>
            <p:ph idx="1"/>
          </p:nvPr>
        </p:nvSpPr>
        <p:spPr>
          <a:xfrm>
            <a:off x="3657598" y="1524002"/>
            <a:ext cx="5143502" cy="4652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9" hasCustomPrompt="1"/>
          </p:nvPr>
        </p:nvSpPr>
        <p:spPr>
          <a:xfrm rot="16200000">
            <a:off x="-2161109" y="3672955"/>
            <a:ext cx="4665115" cy="342905"/>
          </a:xfrm>
        </p:spPr>
        <p:txBody>
          <a:bodyPr anchor="ctr">
            <a:normAutofit/>
          </a:bodyPr>
          <a:lstStyle>
            <a:lvl1pPr marL="0" indent="0" algn="r">
              <a:spcBef>
                <a:spcPts val="0"/>
              </a:spcBef>
              <a:buNone/>
              <a:defRPr sz="600">
                <a:solidFill>
                  <a:schemeClr val="bg2">
                    <a:lumMod val="90000"/>
                  </a:schemeClr>
                </a:solidFill>
              </a:defRPr>
            </a:lvl1pPr>
          </a:lstStyle>
          <a:p>
            <a:pPr lvl="0"/>
            <a:r>
              <a:rPr lang="en-US"/>
              <a:t>Photo credits here</a:t>
            </a:r>
          </a:p>
        </p:txBody>
      </p:sp>
    </p:spTree>
    <p:extLst>
      <p:ext uri="{BB962C8B-B14F-4D97-AF65-F5344CB8AC3E}">
        <p14:creationId xmlns:p14="http://schemas.microsoft.com/office/powerpoint/2010/main" val="1603888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2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2901" y="1524001"/>
            <a:ext cx="5295894" cy="4648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BD6F4E-1FAE-4438-AFD3-25841D1A1A5C}" type="datetime1">
              <a:rPr lang="en-US" smtClean="0">
                <a:solidFill>
                  <a:srgbClr val="0083BF"/>
                </a:solidFill>
              </a:rPr>
              <a:pPr/>
              <a:t>4/17/2019</a:t>
            </a:fld>
            <a:endParaRPr lang="en-US" dirty="0">
              <a:solidFill>
                <a:srgbClr val="0083BF"/>
              </a:solidFill>
            </a:endParaRPr>
          </a:p>
        </p:txBody>
      </p:sp>
      <p:sp>
        <p:nvSpPr>
          <p:cNvPr id="5" name="Footer Placeholder 4"/>
          <p:cNvSpPr>
            <a:spLocks noGrp="1"/>
          </p:cNvSpPr>
          <p:nvPr>
            <p:ph type="ftr" sz="quarter" idx="11"/>
          </p:nvPr>
        </p:nvSpPr>
        <p:spPr/>
        <p:txBody>
          <a:bodyPr/>
          <a:lstStyle/>
          <a:p>
            <a:r>
              <a:rPr lang="en-US" dirty="0">
                <a:solidFill>
                  <a:srgbClr val="0083BF"/>
                </a:solidFill>
              </a:rPr>
              <a:t>Copyright © 2018 ZERO TO THREE. All rights reserved.</a:t>
            </a:r>
          </a:p>
        </p:txBody>
      </p:sp>
      <p:sp>
        <p:nvSpPr>
          <p:cNvPr id="6" name="Slide Number Placeholder 5"/>
          <p:cNvSpPr>
            <a:spLocks noGrp="1"/>
          </p:cNvSpPr>
          <p:nvPr>
            <p:ph type="sldNum" sz="quarter" idx="12"/>
          </p:nvPr>
        </p:nvSpPr>
        <p:spPr/>
        <p:txBody>
          <a:bodyPr/>
          <a:lstStyle/>
          <a:p>
            <a:fld id="{91B4BA70-C109-4765-8DED-6CEBD4699AC8}" type="slidenum">
              <a:rPr lang="en-US" smtClean="0">
                <a:solidFill>
                  <a:srgbClr val="0083BF"/>
                </a:solidFill>
              </a:rPr>
              <a:pPr/>
              <a:t>‹#›</a:t>
            </a:fld>
            <a:endParaRPr lang="en-US" dirty="0">
              <a:solidFill>
                <a:srgbClr val="0083BF"/>
              </a:solidFill>
            </a:endParaRPr>
          </a:p>
        </p:txBody>
      </p:sp>
      <p:sp>
        <p:nvSpPr>
          <p:cNvPr id="8" name="Picture Placeholder 7"/>
          <p:cNvSpPr>
            <a:spLocks noGrp="1"/>
          </p:cNvSpPr>
          <p:nvPr>
            <p:ph type="pic" sz="quarter" idx="13" hasCustomPrompt="1"/>
          </p:nvPr>
        </p:nvSpPr>
        <p:spPr>
          <a:xfrm>
            <a:off x="5753100" y="1524000"/>
            <a:ext cx="3047999" cy="2261800"/>
          </a:xfrm>
          <a:solidFill>
            <a:schemeClr val="bg2"/>
          </a:solidFill>
        </p:spPr>
        <p:txBody>
          <a:bodyPr anchor="ctr"/>
          <a:lstStyle>
            <a:lvl1pPr marL="0" indent="0" algn="ctr">
              <a:buNone/>
              <a:defRPr baseline="0"/>
            </a:lvl1pPr>
          </a:lstStyle>
          <a:p>
            <a:r>
              <a:rPr lang="en-US" dirty="0"/>
              <a:t>Photo: </a:t>
            </a:r>
          </a:p>
          <a:p>
            <a:r>
              <a:rPr lang="en-US" dirty="0"/>
              <a:t>click icon or drag file</a:t>
            </a:r>
            <a:br>
              <a:rPr lang="en-US" dirty="0"/>
            </a:br>
            <a:r>
              <a:rPr lang="en-US" dirty="0"/>
              <a:t>into frame to add</a:t>
            </a:r>
          </a:p>
        </p:txBody>
      </p:sp>
      <p:sp>
        <p:nvSpPr>
          <p:cNvPr id="9" name="Picture Placeholder 7"/>
          <p:cNvSpPr>
            <a:spLocks noGrp="1"/>
          </p:cNvSpPr>
          <p:nvPr>
            <p:ph type="pic" sz="quarter" idx="14" hasCustomPrompt="1"/>
          </p:nvPr>
        </p:nvSpPr>
        <p:spPr>
          <a:xfrm>
            <a:off x="5753100" y="3910400"/>
            <a:ext cx="3048000" cy="2261800"/>
          </a:xfrm>
          <a:solidFill>
            <a:schemeClr val="bg2"/>
          </a:solidFill>
        </p:spPr>
        <p:txBody>
          <a:bodyPr anchor="ctr"/>
          <a:lstStyle>
            <a:lvl1pPr marL="0" indent="0" algn="ctr">
              <a:buNone/>
              <a:defRPr/>
            </a:lvl1pPr>
          </a:lstStyle>
          <a:p>
            <a:r>
              <a:rPr lang="en-US" dirty="0"/>
              <a:t>Photo: </a:t>
            </a:r>
          </a:p>
          <a:p>
            <a:r>
              <a:rPr lang="en-US" dirty="0"/>
              <a:t>click icon or drag file</a:t>
            </a:r>
            <a:br>
              <a:rPr lang="en-US" dirty="0"/>
            </a:br>
            <a:r>
              <a:rPr lang="en-US" dirty="0"/>
              <a:t>into frame to add</a:t>
            </a:r>
          </a:p>
        </p:txBody>
      </p:sp>
      <p:sp>
        <p:nvSpPr>
          <p:cNvPr id="10" name="Text Placeholder 7"/>
          <p:cNvSpPr>
            <a:spLocks noGrp="1"/>
          </p:cNvSpPr>
          <p:nvPr>
            <p:ph type="body" sz="quarter" idx="19" hasCustomPrompt="1"/>
          </p:nvPr>
        </p:nvSpPr>
        <p:spPr>
          <a:xfrm rot="16200000">
            <a:off x="6648450" y="3676648"/>
            <a:ext cx="4648201" cy="342902"/>
          </a:xfrm>
        </p:spPr>
        <p:txBody>
          <a:bodyPr anchor="ctr">
            <a:normAutofit/>
          </a:bodyPr>
          <a:lstStyle>
            <a:lvl1pPr marL="0" indent="0" algn="r">
              <a:spcBef>
                <a:spcPts val="0"/>
              </a:spcBef>
              <a:buNone/>
              <a:defRPr sz="600">
                <a:solidFill>
                  <a:schemeClr val="bg2">
                    <a:lumMod val="90000"/>
                  </a:schemeClr>
                </a:solidFill>
              </a:defRPr>
            </a:lvl1pPr>
          </a:lstStyle>
          <a:p>
            <a:pPr lvl="0"/>
            <a:r>
              <a:rPr lang="en-US"/>
              <a:t>Photo credits here</a:t>
            </a:r>
          </a:p>
        </p:txBody>
      </p:sp>
    </p:spTree>
    <p:extLst>
      <p:ext uri="{BB962C8B-B14F-4D97-AF65-F5344CB8AC3E}">
        <p14:creationId xmlns:p14="http://schemas.microsoft.com/office/powerpoint/2010/main" val="3272401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3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2900" y="3581402"/>
            <a:ext cx="8458200" cy="259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EB791F-A2CD-4C1A-80F9-9243E893D9E5}" type="datetime1">
              <a:rPr lang="en-US" smtClean="0">
                <a:solidFill>
                  <a:srgbClr val="0083BF"/>
                </a:solidFill>
              </a:rPr>
              <a:pPr/>
              <a:t>4/17/2019</a:t>
            </a:fld>
            <a:endParaRPr lang="en-US" dirty="0">
              <a:solidFill>
                <a:srgbClr val="0083BF"/>
              </a:solidFill>
            </a:endParaRPr>
          </a:p>
        </p:txBody>
      </p:sp>
      <p:sp>
        <p:nvSpPr>
          <p:cNvPr id="5" name="Footer Placeholder 4"/>
          <p:cNvSpPr>
            <a:spLocks noGrp="1"/>
          </p:cNvSpPr>
          <p:nvPr>
            <p:ph type="ftr" sz="quarter" idx="11"/>
          </p:nvPr>
        </p:nvSpPr>
        <p:spPr/>
        <p:txBody>
          <a:bodyPr/>
          <a:lstStyle/>
          <a:p>
            <a:r>
              <a:rPr lang="en-US" dirty="0">
                <a:solidFill>
                  <a:srgbClr val="0083BF"/>
                </a:solidFill>
              </a:rPr>
              <a:t>Copyright © 2018 ZERO TO THREE. All rights reserved.</a:t>
            </a:r>
          </a:p>
        </p:txBody>
      </p:sp>
      <p:sp>
        <p:nvSpPr>
          <p:cNvPr id="6" name="Slide Number Placeholder 5"/>
          <p:cNvSpPr>
            <a:spLocks noGrp="1"/>
          </p:cNvSpPr>
          <p:nvPr>
            <p:ph type="sldNum" sz="quarter" idx="12"/>
          </p:nvPr>
        </p:nvSpPr>
        <p:spPr/>
        <p:txBody>
          <a:bodyPr/>
          <a:lstStyle/>
          <a:p>
            <a:fld id="{91B4BA70-C109-4765-8DED-6CEBD4699AC8}" type="slidenum">
              <a:rPr lang="en-US" smtClean="0">
                <a:solidFill>
                  <a:srgbClr val="0083BF"/>
                </a:solidFill>
              </a:rPr>
              <a:pPr/>
              <a:t>‹#›</a:t>
            </a:fld>
            <a:endParaRPr lang="en-US" dirty="0">
              <a:solidFill>
                <a:srgbClr val="0083BF"/>
              </a:solidFill>
            </a:endParaRPr>
          </a:p>
        </p:txBody>
      </p:sp>
      <p:sp>
        <p:nvSpPr>
          <p:cNvPr id="13" name="Picture Placeholder 7"/>
          <p:cNvSpPr>
            <a:spLocks noGrp="1"/>
          </p:cNvSpPr>
          <p:nvPr>
            <p:ph type="pic" sz="quarter" idx="18" hasCustomPrompt="1"/>
          </p:nvPr>
        </p:nvSpPr>
        <p:spPr>
          <a:xfrm>
            <a:off x="6057900" y="1524000"/>
            <a:ext cx="2743200" cy="1905000"/>
          </a:xfrm>
          <a:solidFill>
            <a:schemeClr val="bg2"/>
          </a:solidFill>
        </p:spPr>
        <p:txBody>
          <a:bodyPr anchor="ctr"/>
          <a:lstStyle>
            <a:lvl1pPr marL="0" indent="0" algn="ctr">
              <a:buNone/>
              <a:defRPr/>
            </a:lvl1pPr>
          </a:lstStyle>
          <a:p>
            <a:r>
              <a:rPr lang="en-US" dirty="0"/>
              <a:t>Photo: </a:t>
            </a:r>
          </a:p>
          <a:p>
            <a:r>
              <a:rPr lang="en-US" dirty="0"/>
              <a:t>click icon or drag file</a:t>
            </a:r>
            <a:br>
              <a:rPr lang="en-US" dirty="0"/>
            </a:br>
            <a:r>
              <a:rPr lang="en-US" dirty="0"/>
              <a:t>into frame to add</a:t>
            </a:r>
          </a:p>
        </p:txBody>
      </p:sp>
      <p:sp>
        <p:nvSpPr>
          <p:cNvPr id="8" name="Text Placeholder 7"/>
          <p:cNvSpPr>
            <a:spLocks noGrp="1"/>
          </p:cNvSpPr>
          <p:nvPr>
            <p:ph type="body" sz="quarter" idx="19" hasCustomPrompt="1"/>
          </p:nvPr>
        </p:nvSpPr>
        <p:spPr>
          <a:xfrm rot="16200000">
            <a:off x="6646069" y="3679030"/>
            <a:ext cx="4652963" cy="342902"/>
          </a:xfrm>
        </p:spPr>
        <p:txBody>
          <a:bodyPr anchor="ctr">
            <a:normAutofit/>
          </a:bodyPr>
          <a:lstStyle>
            <a:lvl1pPr marL="0" indent="0" algn="r">
              <a:lnSpc>
                <a:spcPct val="90000"/>
              </a:lnSpc>
              <a:spcBef>
                <a:spcPts val="0"/>
              </a:spcBef>
              <a:buNone/>
              <a:defRPr sz="600">
                <a:solidFill>
                  <a:schemeClr val="bg2">
                    <a:lumMod val="90000"/>
                  </a:schemeClr>
                </a:solidFill>
              </a:defRPr>
            </a:lvl1pPr>
          </a:lstStyle>
          <a:p>
            <a:pPr lvl="0"/>
            <a:r>
              <a:rPr lang="en-US"/>
              <a:t>Photo credits here</a:t>
            </a:r>
          </a:p>
        </p:txBody>
      </p:sp>
      <p:sp>
        <p:nvSpPr>
          <p:cNvPr id="17" name="Picture Placeholder 7"/>
          <p:cNvSpPr>
            <a:spLocks noGrp="1"/>
          </p:cNvSpPr>
          <p:nvPr>
            <p:ph type="pic" sz="quarter" idx="20" hasCustomPrompt="1"/>
          </p:nvPr>
        </p:nvSpPr>
        <p:spPr>
          <a:xfrm>
            <a:off x="3200399" y="1524000"/>
            <a:ext cx="2743200" cy="1905000"/>
          </a:xfrm>
          <a:solidFill>
            <a:schemeClr val="bg2"/>
          </a:solidFill>
        </p:spPr>
        <p:txBody>
          <a:bodyPr anchor="ctr"/>
          <a:lstStyle>
            <a:lvl1pPr marL="0" indent="0" algn="ctr">
              <a:buNone/>
              <a:defRPr/>
            </a:lvl1pPr>
          </a:lstStyle>
          <a:p>
            <a:r>
              <a:rPr lang="en-US" dirty="0"/>
              <a:t>Photo: </a:t>
            </a:r>
          </a:p>
          <a:p>
            <a:r>
              <a:rPr lang="en-US" dirty="0"/>
              <a:t>click icon or drag file</a:t>
            </a:r>
            <a:br>
              <a:rPr lang="en-US" dirty="0"/>
            </a:br>
            <a:r>
              <a:rPr lang="en-US" dirty="0"/>
              <a:t>into frame to add</a:t>
            </a:r>
          </a:p>
        </p:txBody>
      </p:sp>
      <p:sp>
        <p:nvSpPr>
          <p:cNvPr id="18" name="Picture Placeholder 7"/>
          <p:cNvSpPr>
            <a:spLocks noGrp="1"/>
          </p:cNvSpPr>
          <p:nvPr>
            <p:ph type="pic" sz="quarter" idx="21" hasCustomPrompt="1"/>
          </p:nvPr>
        </p:nvSpPr>
        <p:spPr>
          <a:xfrm>
            <a:off x="342900" y="1524000"/>
            <a:ext cx="2743200" cy="1905000"/>
          </a:xfrm>
          <a:solidFill>
            <a:schemeClr val="bg2"/>
          </a:solidFill>
        </p:spPr>
        <p:txBody>
          <a:bodyPr anchor="ctr"/>
          <a:lstStyle>
            <a:lvl1pPr marL="0" indent="0" algn="ctr">
              <a:buNone/>
              <a:defRPr/>
            </a:lvl1pPr>
          </a:lstStyle>
          <a:p>
            <a:r>
              <a:rPr lang="en-US" dirty="0"/>
              <a:t>Photo: </a:t>
            </a:r>
          </a:p>
          <a:p>
            <a:r>
              <a:rPr lang="en-US" dirty="0"/>
              <a:t>click icon or drag file</a:t>
            </a:r>
            <a:br>
              <a:rPr lang="en-US" dirty="0"/>
            </a:br>
            <a:r>
              <a:rPr lang="en-US" dirty="0"/>
              <a:t>into frame to add</a:t>
            </a:r>
          </a:p>
        </p:txBody>
      </p:sp>
    </p:spTree>
    <p:extLst>
      <p:ext uri="{BB962C8B-B14F-4D97-AF65-F5344CB8AC3E}">
        <p14:creationId xmlns:p14="http://schemas.microsoft.com/office/powerpoint/2010/main" val="341151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Image 2">
    <p:spTree>
      <p:nvGrpSpPr>
        <p:cNvPr id="1" name=""/>
        <p:cNvGrpSpPr/>
        <p:nvPr/>
      </p:nvGrpSpPr>
      <p:grpSpPr>
        <a:xfrm>
          <a:off x="0" y="0"/>
          <a:ext cx="0" cy="0"/>
          <a:chOff x="0" y="0"/>
          <a:chExt cx="0" cy="0"/>
        </a:xfrm>
      </p:grpSpPr>
      <p:sp>
        <p:nvSpPr>
          <p:cNvPr id="10" name="Oval 9"/>
          <p:cNvSpPr/>
          <p:nvPr userDrawn="1"/>
        </p:nvSpPr>
        <p:spPr>
          <a:xfrm flipH="1">
            <a:off x="1738284" y="4331901"/>
            <a:ext cx="2478523" cy="2526099"/>
          </a:xfrm>
          <a:custGeom>
            <a:avLst/>
            <a:gdLst/>
            <a:ahLst/>
            <a:cxnLst/>
            <a:rect l="l" t="t" r="r" b="b"/>
            <a:pathLst>
              <a:path w="2091426" h="2131571">
                <a:moveTo>
                  <a:pt x="1547375" y="0"/>
                </a:moveTo>
                <a:cubicBezTo>
                  <a:pt x="1707611" y="0"/>
                  <a:pt x="1862158" y="24356"/>
                  <a:pt x="2007517" y="69567"/>
                </a:cubicBezTo>
                <a:lnTo>
                  <a:pt x="2091426" y="100278"/>
                </a:lnTo>
                <a:lnTo>
                  <a:pt x="2091426" y="2131571"/>
                </a:lnTo>
                <a:lnTo>
                  <a:pt x="114971" y="2131571"/>
                </a:lnTo>
                <a:lnTo>
                  <a:pt x="69567" y="2007517"/>
                </a:lnTo>
                <a:cubicBezTo>
                  <a:pt x="24356" y="1862159"/>
                  <a:pt x="0" y="1707611"/>
                  <a:pt x="0" y="1547375"/>
                </a:cubicBezTo>
                <a:cubicBezTo>
                  <a:pt x="0" y="692783"/>
                  <a:pt x="692783" y="0"/>
                  <a:pt x="1547375" y="0"/>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Picture Placeholder 8"/>
          <p:cNvSpPr>
            <a:spLocks noGrp="1"/>
          </p:cNvSpPr>
          <p:nvPr>
            <p:ph type="pic" sz="quarter" idx="13"/>
          </p:nvPr>
        </p:nvSpPr>
        <p:spPr>
          <a:xfrm>
            <a:off x="-914316" y="1997297"/>
            <a:ext cx="4588560" cy="4588560"/>
          </a:xfrm>
          <a:prstGeom prst="ellipse">
            <a:avLst/>
          </a:prstGeom>
          <a:solidFill>
            <a:srgbClr val="AAADB1"/>
          </a:solidFill>
          <a:ln w="304800" cmpd="sng">
            <a:solidFill>
              <a:schemeClr val="accent1">
                <a:alpha val="70000"/>
              </a:schemeClr>
            </a:solidFill>
          </a:ln>
        </p:spPr>
        <p:txBody>
          <a:bodyPr/>
          <a:lstStyle>
            <a:lvl1pPr marL="0" indent="0">
              <a:buNone/>
              <a:defRPr>
                <a:solidFill>
                  <a:schemeClr val="bg1"/>
                </a:solidFill>
              </a:defRPr>
            </a:lvl1pPr>
          </a:lstStyle>
          <a:p>
            <a:r>
              <a:rPr lang="en-US" dirty="0"/>
              <a:t>Click icon to add picture</a:t>
            </a:r>
            <a:endParaRPr dirty="0"/>
          </a:p>
        </p:txBody>
      </p:sp>
      <p:sp>
        <p:nvSpPr>
          <p:cNvPr id="2" name="Title 1"/>
          <p:cNvSpPr>
            <a:spLocks noGrp="1"/>
          </p:cNvSpPr>
          <p:nvPr>
            <p:ph type="title"/>
          </p:nvPr>
        </p:nvSpPr>
        <p:spPr>
          <a:xfrm>
            <a:off x="457200" y="274638"/>
            <a:ext cx="8229599" cy="1143000"/>
          </a:xfrm>
        </p:spPr>
        <p:txBody>
          <a:bodyPr/>
          <a:lstStyle/>
          <a:p>
            <a:r>
              <a:rPr lang="en-US" dirty="0"/>
              <a:t>Click to edit Master title style</a:t>
            </a:r>
          </a:p>
        </p:txBody>
      </p:sp>
      <p:sp>
        <p:nvSpPr>
          <p:cNvPr id="3" name="Content Placeholder 2"/>
          <p:cNvSpPr>
            <a:spLocks noGrp="1"/>
          </p:cNvSpPr>
          <p:nvPr>
            <p:ph idx="1"/>
          </p:nvPr>
        </p:nvSpPr>
        <p:spPr>
          <a:xfrm>
            <a:off x="3982486" y="1600200"/>
            <a:ext cx="4704313"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6126163"/>
            <a:ext cx="9144000" cy="7318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6C9DEF8-E56E-AC4F-A0E4-73772A6144B1}" type="datetime1">
              <a:rPr lang="en-US" smtClean="0"/>
              <a:t>4/17/2019</a:t>
            </a:fld>
            <a:endParaRPr lang="en-US"/>
          </a:p>
        </p:txBody>
      </p:sp>
      <p:sp>
        <p:nvSpPr>
          <p:cNvPr id="5" name="Footer Placeholder 4"/>
          <p:cNvSpPr>
            <a:spLocks noGrp="1"/>
          </p:cNvSpPr>
          <p:nvPr>
            <p:ph type="ftr" sz="quarter" idx="11"/>
          </p:nvPr>
        </p:nvSpPr>
        <p:spPr/>
        <p:txBody>
          <a:bodyPr/>
          <a:lstStyle/>
          <a:p>
            <a:r>
              <a:rPr lang="en-US"/>
              <a:t>National Association for the Education of Young Children</a:t>
            </a:r>
          </a:p>
        </p:txBody>
      </p:sp>
      <p:sp>
        <p:nvSpPr>
          <p:cNvPr id="6" name="Slide Number Placeholder 5"/>
          <p:cNvSpPr>
            <a:spLocks noGrp="1"/>
          </p:cNvSpPr>
          <p:nvPr>
            <p:ph type="sldNum" sz="quarter" idx="12"/>
          </p:nvPr>
        </p:nvSpPr>
        <p:spPr/>
        <p:txBody>
          <a:bodyPr/>
          <a:lstStyle/>
          <a:p>
            <a:fld id="{07D3ED3B-4DD5-8249-AD39-0E08A964E125}" type="slidenum">
              <a:rPr lang="en-US" smtClean="0"/>
              <a:t>‹#›</a:t>
            </a:fld>
            <a:endParaRPr lang="en-US"/>
          </a:p>
        </p:txBody>
      </p:sp>
      <p:cxnSp>
        <p:nvCxnSpPr>
          <p:cNvPr id="7" name="Straight Connector 6"/>
          <p:cNvCxnSpPr/>
          <p:nvPr userDrawn="1"/>
        </p:nvCxnSpPr>
        <p:spPr>
          <a:xfrm>
            <a:off x="0" y="6126163"/>
            <a:ext cx="9144000" cy="0"/>
          </a:xfrm>
          <a:prstGeom prst="line">
            <a:avLst/>
          </a:prstGeom>
          <a:ln w="1524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9809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full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5410200"/>
            <a:ext cx="21336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E1C7FA-0C53-4514-B5CD-C11EB9C95A7F}" type="datetime1">
              <a:rPr lang="en-US" smtClean="0">
                <a:solidFill>
                  <a:srgbClr val="0083BF"/>
                </a:solidFill>
              </a:rPr>
              <a:pPr/>
              <a:t>4/17/2019</a:t>
            </a:fld>
            <a:endParaRPr lang="en-US" dirty="0">
              <a:solidFill>
                <a:srgbClr val="0083BF"/>
              </a:solidFill>
            </a:endParaRPr>
          </a:p>
        </p:txBody>
      </p:sp>
      <p:sp>
        <p:nvSpPr>
          <p:cNvPr id="4" name="Footer Placeholder 3"/>
          <p:cNvSpPr>
            <a:spLocks noGrp="1"/>
          </p:cNvSpPr>
          <p:nvPr>
            <p:ph type="ftr" sz="quarter" idx="11"/>
          </p:nvPr>
        </p:nvSpPr>
        <p:spPr/>
        <p:txBody>
          <a:bodyPr/>
          <a:lstStyle/>
          <a:p>
            <a:r>
              <a:rPr lang="en-US" dirty="0">
                <a:solidFill>
                  <a:srgbClr val="0083BF"/>
                </a:solidFill>
              </a:rPr>
              <a:t>Copyright © 2018 ZERO TO THREE. All rights reserved.</a:t>
            </a:r>
          </a:p>
        </p:txBody>
      </p:sp>
      <p:sp>
        <p:nvSpPr>
          <p:cNvPr id="5" name="Slide Number Placeholder 4"/>
          <p:cNvSpPr>
            <a:spLocks noGrp="1"/>
          </p:cNvSpPr>
          <p:nvPr>
            <p:ph type="sldNum" sz="quarter" idx="12"/>
          </p:nvPr>
        </p:nvSpPr>
        <p:spPr/>
        <p:txBody>
          <a:bodyPr/>
          <a:lstStyle/>
          <a:p>
            <a:fld id="{91B4BA70-C109-4765-8DED-6CEBD4699AC8}" type="slidenum">
              <a:rPr lang="en-US" smtClean="0">
                <a:solidFill>
                  <a:srgbClr val="0083BF"/>
                </a:solidFill>
              </a:rPr>
              <a:pPr/>
              <a:t>‹#›</a:t>
            </a:fld>
            <a:endParaRPr lang="en-US" dirty="0">
              <a:solidFill>
                <a:srgbClr val="0083BF"/>
              </a:solidFill>
            </a:endParaRPr>
          </a:p>
        </p:txBody>
      </p:sp>
      <p:sp>
        <p:nvSpPr>
          <p:cNvPr id="6" name="Picture Placeholder 7"/>
          <p:cNvSpPr>
            <a:spLocks noGrp="1"/>
          </p:cNvSpPr>
          <p:nvPr>
            <p:ph type="pic" sz="quarter" idx="13" hasCustomPrompt="1"/>
          </p:nvPr>
        </p:nvSpPr>
        <p:spPr>
          <a:xfrm>
            <a:off x="0" y="1378424"/>
            <a:ext cx="9144000" cy="4107976"/>
          </a:xfrm>
          <a:solidFill>
            <a:schemeClr val="bg2"/>
          </a:solidFill>
        </p:spPr>
        <p:txBody>
          <a:bodyPr anchor="ctr"/>
          <a:lstStyle>
            <a:lvl1pPr marL="0" indent="0" algn="ctr">
              <a:buNone/>
              <a:defRPr baseline="0"/>
            </a:lvl1pPr>
          </a:lstStyle>
          <a:p>
            <a:r>
              <a:rPr lang="en-US" dirty="0"/>
              <a:t>Photo: </a:t>
            </a:r>
          </a:p>
          <a:p>
            <a:r>
              <a:rPr lang="en-US" dirty="0"/>
              <a:t>click icon or drag file</a:t>
            </a:r>
            <a:br>
              <a:rPr lang="en-US" dirty="0"/>
            </a:br>
            <a:r>
              <a:rPr lang="en-US" dirty="0"/>
              <a:t>into frame to add</a:t>
            </a:r>
          </a:p>
        </p:txBody>
      </p:sp>
      <p:sp>
        <p:nvSpPr>
          <p:cNvPr id="8" name="Text Placeholder 7"/>
          <p:cNvSpPr>
            <a:spLocks noGrp="1"/>
          </p:cNvSpPr>
          <p:nvPr>
            <p:ph type="body" sz="quarter" idx="14"/>
          </p:nvPr>
        </p:nvSpPr>
        <p:spPr>
          <a:xfrm>
            <a:off x="342901" y="5575853"/>
            <a:ext cx="6283280" cy="736599"/>
          </a:xfrm>
        </p:spPr>
        <p:txBody>
          <a:bodyPr anchor="ctr">
            <a:noAutofit/>
          </a:bodyPr>
          <a:lstStyle>
            <a:lvl1pPr marL="0" indent="0">
              <a:buNone/>
              <a:defRPr sz="1050"/>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en-US"/>
              <a:t>Click to edit Master text styles</a:t>
            </a:r>
          </a:p>
        </p:txBody>
      </p:sp>
      <p:sp>
        <p:nvSpPr>
          <p:cNvPr id="9" name="Text Placeholder 7"/>
          <p:cNvSpPr>
            <a:spLocks noGrp="1"/>
          </p:cNvSpPr>
          <p:nvPr>
            <p:ph type="body" sz="quarter" idx="19" hasCustomPrompt="1"/>
          </p:nvPr>
        </p:nvSpPr>
        <p:spPr>
          <a:xfrm>
            <a:off x="6659499" y="5575850"/>
            <a:ext cx="2141602" cy="736601"/>
          </a:xfrm>
        </p:spPr>
        <p:txBody>
          <a:bodyPr anchor="t">
            <a:normAutofit/>
          </a:bodyPr>
          <a:lstStyle>
            <a:lvl1pPr marL="0" indent="0" algn="r">
              <a:spcBef>
                <a:spcPts val="0"/>
              </a:spcBef>
              <a:buNone/>
              <a:defRPr sz="600">
                <a:solidFill>
                  <a:schemeClr val="bg2">
                    <a:lumMod val="90000"/>
                  </a:schemeClr>
                </a:solidFill>
              </a:defRPr>
            </a:lvl1pPr>
          </a:lstStyle>
          <a:p>
            <a:pPr lvl="0"/>
            <a:r>
              <a:rPr lang="en-US"/>
              <a:t>Photo credits here</a:t>
            </a:r>
          </a:p>
        </p:txBody>
      </p:sp>
    </p:spTree>
    <p:extLst>
      <p:ext uri="{BB962C8B-B14F-4D97-AF65-F5344CB8AC3E}">
        <p14:creationId xmlns:p14="http://schemas.microsoft.com/office/powerpoint/2010/main" val="2710241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C8F792-33F2-4996-AF40-C68CBCAB71FE}" type="datetime1">
              <a:rPr lang="en-US" smtClean="0">
                <a:solidFill>
                  <a:srgbClr val="0083BF"/>
                </a:solidFill>
              </a:rPr>
              <a:pPr/>
              <a:t>4/17/2019</a:t>
            </a:fld>
            <a:endParaRPr lang="en-US" dirty="0">
              <a:solidFill>
                <a:srgbClr val="0083BF"/>
              </a:solidFill>
            </a:endParaRPr>
          </a:p>
        </p:txBody>
      </p:sp>
      <p:sp>
        <p:nvSpPr>
          <p:cNvPr id="4" name="Footer Placeholder 3"/>
          <p:cNvSpPr>
            <a:spLocks noGrp="1"/>
          </p:cNvSpPr>
          <p:nvPr>
            <p:ph type="ftr" sz="quarter" idx="11"/>
          </p:nvPr>
        </p:nvSpPr>
        <p:spPr/>
        <p:txBody>
          <a:bodyPr/>
          <a:lstStyle/>
          <a:p>
            <a:r>
              <a:rPr lang="en-US" dirty="0">
                <a:solidFill>
                  <a:srgbClr val="0083BF"/>
                </a:solidFill>
              </a:rPr>
              <a:t>Copyright © 2018 ZERO TO THREE. All rights reserved.</a:t>
            </a:r>
          </a:p>
        </p:txBody>
      </p:sp>
      <p:sp>
        <p:nvSpPr>
          <p:cNvPr id="5" name="Slide Number Placeholder 4"/>
          <p:cNvSpPr>
            <a:spLocks noGrp="1"/>
          </p:cNvSpPr>
          <p:nvPr>
            <p:ph type="sldNum" sz="quarter" idx="12"/>
          </p:nvPr>
        </p:nvSpPr>
        <p:spPr/>
        <p:txBody>
          <a:bodyPr/>
          <a:lstStyle/>
          <a:p>
            <a:fld id="{91B4BA70-C109-4765-8DED-6CEBD4699AC8}" type="slidenum">
              <a:rPr lang="en-US" smtClean="0">
                <a:solidFill>
                  <a:srgbClr val="0083BF"/>
                </a:solidFill>
              </a:rPr>
              <a:pPr/>
              <a:t>‹#›</a:t>
            </a:fld>
            <a:endParaRPr lang="en-US" dirty="0">
              <a:solidFill>
                <a:srgbClr val="0083BF"/>
              </a:solidFill>
            </a:endParaRPr>
          </a:p>
        </p:txBody>
      </p:sp>
    </p:spTree>
    <p:extLst>
      <p:ext uri="{BB962C8B-B14F-4D97-AF65-F5344CB8AC3E}">
        <p14:creationId xmlns:p14="http://schemas.microsoft.com/office/powerpoint/2010/main" val="2853657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color ba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9893E22-3B3B-4813-806C-FBB9FE6777E1}" type="datetime1">
              <a:rPr lang="en-US" smtClean="0">
                <a:solidFill>
                  <a:srgbClr val="0083BF"/>
                </a:solidFill>
              </a:rPr>
              <a:pPr/>
              <a:t>4/17/2019</a:t>
            </a:fld>
            <a:endParaRPr lang="en-US" dirty="0">
              <a:solidFill>
                <a:srgbClr val="0083BF"/>
              </a:solidFill>
            </a:endParaRPr>
          </a:p>
        </p:txBody>
      </p:sp>
      <p:sp>
        <p:nvSpPr>
          <p:cNvPr id="4" name="Footer Placeholder 3"/>
          <p:cNvSpPr>
            <a:spLocks noGrp="1"/>
          </p:cNvSpPr>
          <p:nvPr>
            <p:ph type="ftr" sz="quarter" idx="11"/>
          </p:nvPr>
        </p:nvSpPr>
        <p:spPr/>
        <p:txBody>
          <a:bodyPr/>
          <a:lstStyle/>
          <a:p>
            <a:r>
              <a:rPr lang="en-US" dirty="0">
                <a:solidFill>
                  <a:srgbClr val="0083BF"/>
                </a:solidFill>
              </a:rPr>
              <a:t>Copyright © 2018 ZERO TO THREE. All rights reserved.</a:t>
            </a:r>
          </a:p>
        </p:txBody>
      </p:sp>
      <p:sp>
        <p:nvSpPr>
          <p:cNvPr id="5" name="Slide Number Placeholder 4"/>
          <p:cNvSpPr>
            <a:spLocks noGrp="1"/>
          </p:cNvSpPr>
          <p:nvPr>
            <p:ph type="sldNum" sz="quarter" idx="12"/>
          </p:nvPr>
        </p:nvSpPr>
        <p:spPr/>
        <p:txBody>
          <a:bodyPr/>
          <a:lstStyle/>
          <a:p>
            <a:fld id="{91B4BA70-C109-4765-8DED-6CEBD4699AC8}" type="slidenum">
              <a:rPr lang="en-US" smtClean="0">
                <a:solidFill>
                  <a:srgbClr val="0083BF"/>
                </a:solidFill>
              </a:rPr>
              <a:pPr/>
              <a:t>‹#›</a:t>
            </a:fld>
            <a:endParaRPr lang="en-US" dirty="0">
              <a:solidFill>
                <a:srgbClr val="0083BF"/>
              </a:solidFill>
            </a:endParaRPr>
          </a:p>
        </p:txBody>
      </p:sp>
    </p:spTree>
    <p:extLst>
      <p:ext uri="{BB962C8B-B14F-4D97-AF65-F5344CB8AC3E}">
        <p14:creationId xmlns:p14="http://schemas.microsoft.com/office/powerpoint/2010/main" val="22717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Image 3">
    <p:spTree>
      <p:nvGrpSpPr>
        <p:cNvPr id="1" name=""/>
        <p:cNvGrpSpPr/>
        <p:nvPr/>
      </p:nvGrpSpPr>
      <p:grpSpPr>
        <a:xfrm>
          <a:off x="0" y="0"/>
          <a:ext cx="0" cy="0"/>
          <a:chOff x="0" y="0"/>
          <a:chExt cx="0" cy="0"/>
        </a:xfrm>
      </p:grpSpPr>
      <p:sp>
        <p:nvSpPr>
          <p:cNvPr id="11" name="Picture Placeholder 8"/>
          <p:cNvSpPr>
            <a:spLocks noGrp="1"/>
          </p:cNvSpPr>
          <p:nvPr>
            <p:ph type="pic" sz="quarter" idx="13"/>
          </p:nvPr>
        </p:nvSpPr>
        <p:spPr>
          <a:xfrm>
            <a:off x="3889637" y="66293"/>
            <a:ext cx="6290057" cy="6290057"/>
          </a:xfrm>
          <a:prstGeom prst="ellipse">
            <a:avLst/>
          </a:prstGeom>
          <a:solidFill>
            <a:srgbClr val="AAADB1"/>
          </a:solidFill>
          <a:ln w="304800" cmpd="sng">
            <a:solidFill>
              <a:schemeClr val="accent1">
                <a:alpha val="70000"/>
              </a:schemeClr>
            </a:solidFill>
          </a:ln>
        </p:spPr>
        <p:txBody>
          <a:bodyPr/>
          <a:lstStyle>
            <a:lvl1pPr marL="0" indent="0">
              <a:buNone/>
              <a:defRPr>
                <a:solidFill>
                  <a:schemeClr val="bg1"/>
                </a:solidFill>
              </a:defRPr>
            </a:lvl1pPr>
          </a:lstStyle>
          <a:p>
            <a:r>
              <a:rPr lang="en-US" dirty="0"/>
              <a:t>Click icon to add picture</a:t>
            </a:r>
            <a:endParaRPr dirty="0"/>
          </a:p>
        </p:txBody>
      </p:sp>
      <p:sp>
        <p:nvSpPr>
          <p:cNvPr id="2" name="Title 1"/>
          <p:cNvSpPr>
            <a:spLocks noGrp="1"/>
          </p:cNvSpPr>
          <p:nvPr>
            <p:ph type="title"/>
          </p:nvPr>
        </p:nvSpPr>
        <p:spPr>
          <a:xfrm>
            <a:off x="457201" y="274637"/>
            <a:ext cx="2933462" cy="1673343"/>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457201" y="2404153"/>
            <a:ext cx="2933461" cy="32178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6126163"/>
            <a:ext cx="9144000" cy="7318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235B949-EED0-364D-B07E-02CB1A7F0709}" type="datetime1">
              <a:rPr lang="en-US" smtClean="0"/>
              <a:t>4/17/2019</a:t>
            </a:fld>
            <a:endParaRPr lang="en-US"/>
          </a:p>
        </p:txBody>
      </p:sp>
      <p:sp>
        <p:nvSpPr>
          <p:cNvPr id="5" name="Footer Placeholder 4"/>
          <p:cNvSpPr>
            <a:spLocks noGrp="1"/>
          </p:cNvSpPr>
          <p:nvPr>
            <p:ph type="ftr" sz="quarter" idx="11"/>
          </p:nvPr>
        </p:nvSpPr>
        <p:spPr/>
        <p:txBody>
          <a:bodyPr/>
          <a:lstStyle/>
          <a:p>
            <a:r>
              <a:rPr lang="en-US"/>
              <a:t>National Association for the Education of Young Children</a:t>
            </a:r>
          </a:p>
        </p:txBody>
      </p:sp>
      <p:sp>
        <p:nvSpPr>
          <p:cNvPr id="6" name="Slide Number Placeholder 5"/>
          <p:cNvSpPr>
            <a:spLocks noGrp="1"/>
          </p:cNvSpPr>
          <p:nvPr>
            <p:ph type="sldNum" sz="quarter" idx="12"/>
          </p:nvPr>
        </p:nvSpPr>
        <p:spPr/>
        <p:txBody>
          <a:bodyPr/>
          <a:lstStyle/>
          <a:p>
            <a:fld id="{07D3ED3B-4DD5-8249-AD39-0E08A964E125}" type="slidenum">
              <a:rPr lang="en-US" smtClean="0"/>
              <a:t>‹#›</a:t>
            </a:fld>
            <a:endParaRPr lang="en-US"/>
          </a:p>
        </p:txBody>
      </p:sp>
      <p:cxnSp>
        <p:nvCxnSpPr>
          <p:cNvPr id="7" name="Straight Connector 6"/>
          <p:cNvCxnSpPr/>
          <p:nvPr userDrawn="1"/>
        </p:nvCxnSpPr>
        <p:spPr>
          <a:xfrm>
            <a:off x="0" y="6126163"/>
            <a:ext cx="9144000" cy="0"/>
          </a:xfrm>
          <a:prstGeom prst="line">
            <a:avLst/>
          </a:prstGeom>
          <a:ln w="1524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522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Image 4">
    <p:spTree>
      <p:nvGrpSpPr>
        <p:cNvPr id="1" name=""/>
        <p:cNvGrpSpPr/>
        <p:nvPr/>
      </p:nvGrpSpPr>
      <p:grpSpPr>
        <a:xfrm>
          <a:off x="0" y="0"/>
          <a:ext cx="0" cy="0"/>
          <a:chOff x="0" y="0"/>
          <a:chExt cx="0" cy="0"/>
        </a:xfrm>
      </p:grpSpPr>
      <p:sp>
        <p:nvSpPr>
          <p:cNvPr id="11" name="Oval 9"/>
          <p:cNvSpPr/>
          <p:nvPr userDrawn="1"/>
        </p:nvSpPr>
        <p:spPr>
          <a:xfrm rot="5400000" flipH="1">
            <a:off x="11458" y="-23788"/>
            <a:ext cx="2478523" cy="2526099"/>
          </a:xfrm>
          <a:custGeom>
            <a:avLst/>
            <a:gdLst/>
            <a:ahLst/>
            <a:cxnLst/>
            <a:rect l="l" t="t" r="r" b="b"/>
            <a:pathLst>
              <a:path w="2091426" h="2131571">
                <a:moveTo>
                  <a:pt x="1547375" y="0"/>
                </a:moveTo>
                <a:cubicBezTo>
                  <a:pt x="1707611" y="0"/>
                  <a:pt x="1862158" y="24356"/>
                  <a:pt x="2007517" y="69567"/>
                </a:cubicBezTo>
                <a:lnTo>
                  <a:pt x="2091426" y="100278"/>
                </a:lnTo>
                <a:lnTo>
                  <a:pt x="2091426" y="2131571"/>
                </a:lnTo>
                <a:lnTo>
                  <a:pt x="114971" y="2131571"/>
                </a:lnTo>
                <a:lnTo>
                  <a:pt x="69567" y="2007517"/>
                </a:lnTo>
                <a:cubicBezTo>
                  <a:pt x="24356" y="1862159"/>
                  <a:pt x="0" y="1707611"/>
                  <a:pt x="0" y="1547375"/>
                </a:cubicBezTo>
                <a:cubicBezTo>
                  <a:pt x="0" y="692783"/>
                  <a:pt x="692783" y="0"/>
                  <a:pt x="1547375" y="0"/>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45498" y="274638"/>
            <a:ext cx="4741302" cy="1143000"/>
          </a:xfrm>
        </p:spPr>
        <p:txBody>
          <a:bodyPr>
            <a:noAutofit/>
          </a:bodyPr>
          <a:lstStyle>
            <a:lvl1pPr>
              <a:defRPr sz="2800"/>
            </a:lvl1pPr>
          </a:lstStyle>
          <a:p>
            <a:r>
              <a:rPr lang="en-US" dirty="0"/>
              <a:t>Click to edit Master title style</a:t>
            </a:r>
          </a:p>
        </p:txBody>
      </p:sp>
      <p:sp>
        <p:nvSpPr>
          <p:cNvPr id="4" name="Content Placeholder 3"/>
          <p:cNvSpPr>
            <a:spLocks noGrp="1"/>
          </p:cNvSpPr>
          <p:nvPr>
            <p:ph sz="half" idx="2"/>
          </p:nvPr>
        </p:nvSpPr>
        <p:spPr>
          <a:xfrm>
            <a:off x="3945498" y="1600200"/>
            <a:ext cx="47413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8232379-510E-7548-9060-8D6A7C87A164}" type="datetime1">
              <a:rPr lang="en-US" smtClean="0"/>
              <a:t>4/17/2019</a:t>
            </a:fld>
            <a:endParaRPr lang="en-US"/>
          </a:p>
        </p:txBody>
      </p:sp>
      <p:sp>
        <p:nvSpPr>
          <p:cNvPr id="6" name="Footer Placeholder 5"/>
          <p:cNvSpPr>
            <a:spLocks noGrp="1"/>
          </p:cNvSpPr>
          <p:nvPr>
            <p:ph type="ftr" sz="quarter" idx="11"/>
          </p:nvPr>
        </p:nvSpPr>
        <p:spPr/>
        <p:txBody>
          <a:bodyPr/>
          <a:lstStyle/>
          <a:p>
            <a:r>
              <a:rPr lang="en-US"/>
              <a:t>National Association for the Education of Young Children</a:t>
            </a:r>
          </a:p>
        </p:txBody>
      </p:sp>
      <p:sp>
        <p:nvSpPr>
          <p:cNvPr id="7" name="Slide Number Placeholder 6"/>
          <p:cNvSpPr>
            <a:spLocks noGrp="1"/>
          </p:cNvSpPr>
          <p:nvPr>
            <p:ph type="sldNum" sz="quarter" idx="12"/>
          </p:nvPr>
        </p:nvSpPr>
        <p:spPr/>
        <p:txBody>
          <a:bodyPr/>
          <a:lstStyle/>
          <a:p>
            <a:fld id="{07D3ED3B-4DD5-8249-AD39-0E08A964E125}" type="slidenum">
              <a:rPr lang="en-US" smtClean="0"/>
              <a:t>‹#›</a:t>
            </a:fld>
            <a:endParaRPr lang="en-US"/>
          </a:p>
        </p:txBody>
      </p:sp>
      <p:sp>
        <p:nvSpPr>
          <p:cNvPr id="9" name="Picture Placeholder 8"/>
          <p:cNvSpPr>
            <a:spLocks noGrp="1"/>
          </p:cNvSpPr>
          <p:nvPr>
            <p:ph type="pic" sz="quarter" idx="13"/>
          </p:nvPr>
        </p:nvSpPr>
        <p:spPr>
          <a:xfrm>
            <a:off x="0" y="579462"/>
            <a:ext cx="3711575" cy="5546701"/>
          </a:xfrm>
          <a:solidFill>
            <a:schemeClr val="bg2"/>
          </a:solidFill>
        </p:spPr>
        <p:txBody>
          <a:bodyPr/>
          <a:lstStyle/>
          <a:p>
            <a:endParaRPr lang="en-US"/>
          </a:p>
        </p:txBody>
      </p:sp>
      <p:sp>
        <p:nvSpPr>
          <p:cNvPr id="12" name="Oval 9"/>
          <p:cNvSpPr/>
          <p:nvPr userDrawn="1"/>
        </p:nvSpPr>
        <p:spPr>
          <a:xfrm rot="5400000" flipH="1">
            <a:off x="11458" y="-20073"/>
            <a:ext cx="2091426" cy="2131571"/>
          </a:xfrm>
          <a:custGeom>
            <a:avLst/>
            <a:gdLst/>
            <a:ahLst/>
            <a:cxnLst/>
            <a:rect l="l" t="t" r="r" b="b"/>
            <a:pathLst>
              <a:path w="2091426" h="2131571">
                <a:moveTo>
                  <a:pt x="1547375" y="0"/>
                </a:moveTo>
                <a:cubicBezTo>
                  <a:pt x="1707611" y="0"/>
                  <a:pt x="1862158" y="24356"/>
                  <a:pt x="2007517" y="69567"/>
                </a:cubicBezTo>
                <a:lnTo>
                  <a:pt x="2091426" y="100278"/>
                </a:lnTo>
                <a:lnTo>
                  <a:pt x="2091426" y="2131571"/>
                </a:lnTo>
                <a:lnTo>
                  <a:pt x="114971" y="2131571"/>
                </a:lnTo>
                <a:lnTo>
                  <a:pt x="69567" y="2007517"/>
                </a:lnTo>
                <a:cubicBezTo>
                  <a:pt x="24356" y="1862159"/>
                  <a:pt x="0" y="1707611"/>
                  <a:pt x="0" y="1547375"/>
                </a:cubicBezTo>
                <a:cubicBezTo>
                  <a:pt x="0" y="692783"/>
                  <a:pt x="692783" y="0"/>
                  <a:pt x="1547375" y="0"/>
                </a:cubicBezTo>
                <a:close/>
              </a:path>
            </a:pathLst>
          </a:custGeom>
          <a:solidFill>
            <a:schemeClr val="accent2">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038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and Image 5">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3711575" cy="6858000"/>
          </a:xfrm>
          <a:solidFill>
            <a:schemeClr val="bg2"/>
          </a:solidFill>
        </p:spPr>
        <p:txBody>
          <a:bodyPr/>
          <a:lstStyle/>
          <a:p>
            <a:endParaRPr lang="en-US"/>
          </a:p>
        </p:txBody>
      </p:sp>
      <p:sp>
        <p:nvSpPr>
          <p:cNvPr id="10" name="Rectangle 9"/>
          <p:cNvSpPr/>
          <p:nvPr userDrawn="1"/>
        </p:nvSpPr>
        <p:spPr>
          <a:xfrm>
            <a:off x="-12330" y="0"/>
            <a:ext cx="457200" cy="6858000"/>
          </a:xfrm>
          <a:prstGeom prst="rect">
            <a:avLst/>
          </a:prstGeom>
          <a:solidFill>
            <a:schemeClr val="accent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45498" y="274637"/>
            <a:ext cx="4741302" cy="1636355"/>
          </a:xfrm>
        </p:spPr>
        <p:txBody>
          <a:bodyPr>
            <a:noAutofit/>
          </a:bodyPr>
          <a:lstStyle>
            <a:lvl1pPr>
              <a:defRPr sz="2800"/>
            </a:lvl1pPr>
          </a:lstStyle>
          <a:p>
            <a:r>
              <a:rPr lang="en-US" dirty="0"/>
              <a:t>Click to edit Master title style</a:t>
            </a:r>
          </a:p>
        </p:txBody>
      </p:sp>
      <p:sp>
        <p:nvSpPr>
          <p:cNvPr id="4" name="Content Placeholder 3"/>
          <p:cNvSpPr>
            <a:spLocks noGrp="1"/>
          </p:cNvSpPr>
          <p:nvPr>
            <p:ph sz="half" idx="2"/>
          </p:nvPr>
        </p:nvSpPr>
        <p:spPr>
          <a:xfrm>
            <a:off x="3945498" y="2404153"/>
            <a:ext cx="4741302" cy="37220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9E95EDA-7182-2346-95B3-38471F2C5AB6}" type="datetime1">
              <a:rPr lang="en-US" smtClean="0"/>
              <a:t>4/17/2019</a:t>
            </a:fld>
            <a:endParaRPr lang="en-US"/>
          </a:p>
        </p:txBody>
      </p:sp>
      <p:sp>
        <p:nvSpPr>
          <p:cNvPr id="6" name="Footer Placeholder 5"/>
          <p:cNvSpPr>
            <a:spLocks noGrp="1"/>
          </p:cNvSpPr>
          <p:nvPr>
            <p:ph type="ftr" sz="quarter" idx="11"/>
          </p:nvPr>
        </p:nvSpPr>
        <p:spPr/>
        <p:txBody>
          <a:bodyPr/>
          <a:lstStyle/>
          <a:p>
            <a:r>
              <a:rPr lang="en-US"/>
              <a:t>National Association for the Education of Young Children</a:t>
            </a:r>
          </a:p>
        </p:txBody>
      </p:sp>
      <p:sp>
        <p:nvSpPr>
          <p:cNvPr id="7" name="Slide Number Placeholder 6"/>
          <p:cNvSpPr>
            <a:spLocks noGrp="1"/>
          </p:cNvSpPr>
          <p:nvPr>
            <p:ph type="sldNum" sz="quarter" idx="12"/>
          </p:nvPr>
        </p:nvSpPr>
        <p:spPr/>
        <p:txBody>
          <a:bodyPr/>
          <a:lstStyle/>
          <a:p>
            <a:fld id="{07D3ED3B-4DD5-8249-AD39-0E08A964E125}" type="slidenum">
              <a:rPr lang="en-US" smtClean="0"/>
              <a:t>‹#›</a:t>
            </a:fld>
            <a:endParaRPr lang="en-US"/>
          </a:p>
        </p:txBody>
      </p:sp>
    </p:spTree>
    <p:extLst>
      <p:ext uri="{BB962C8B-B14F-4D97-AF65-F5344CB8AC3E}">
        <p14:creationId xmlns:p14="http://schemas.microsoft.com/office/powerpoint/2010/main" val="1361643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and Image 6">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3711575" cy="6858000"/>
          </a:xfrm>
          <a:solidFill>
            <a:schemeClr val="bg2"/>
          </a:solidFill>
        </p:spPr>
        <p:txBody>
          <a:bodyPr/>
          <a:lstStyle/>
          <a:p>
            <a:endParaRPr lang="en-US"/>
          </a:p>
        </p:txBody>
      </p:sp>
      <p:sp>
        <p:nvSpPr>
          <p:cNvPr id="11" name="Rectangle 10"/>
          <p:cNvSpPr/>
          <p:nvPr userDrawn="1"/>
        </p:nvSpPr>
        <p:spPr>
          <a:xfrm>
            <a:off x="3488298" y="0"/>
            <a:ext cx="457200" cy="6857999"/>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53740" y="274637"/>
            <a:ext cx="4433060" cy="1636355"/>
          </a:xfrm>
        </p:spPr>
        <p:txBody>
          <a:bodyPr>
            <a:noAutofit/>
          </a:bodyPr>
          <a:lstStyle>
            <a:lvl1pPr>
              <a:defRPr sz="2800"/>
            </a:lvl1pPr>
          </a:lstStyle>
          <a:p>
            <a:r>
              <a:rPr lang="en-US" dirty="0"/>
              <a:t>Click to edit Master title style</a:t>
            </a:r>
          </a:p>
        </p:txBody>
      </p:sp>
      <p:sp>
        <p:nvSpPr>
          <p:cNvPr id="4" name="Content Placeholder 3"/>
          <p:cNvSpPr>
            <a:spLocks noGrp="1"/>
          </p:cNvSpPr>
          <p:nvPr>
            <p:ph sz="half" idx="2"/>
          </p:nvPr>
        </p:nvSpPr>
        <p:spPr>
          <a:xfrm>
            <a:off x="4253740" y="2404153"/>
            <a:ext cx="4433060" cy="37220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6C97F89-D153-5248-A729-8F146BCB913C}" type="datetime1">
              <a:rPr lang="en-US" smtClean="0"/>
              <a:t>4/17/2019</a:t>
            </a:fld>
            <a:endParaRPr lang="en-US"/>
          </a:p>
        </p:txBody>
      </p:sp>
      <p:sp>
        <p:nvSpPr>
          <p:cNvPr id="6" name="Footer Placeholder 5"/>
          <p:cNvSpPr>
            <a:spLocks noGrp="1"/>
          </p:cNvSpPr>
          <p:nvPr>
            <p:ph type="ftr" sz="quarter" idx="11"/>
          </p:nvPr>
        </p:nvSpPr>
        <p:spPr/>
        <p:txBody>
          <a:bodyPr/>
          <a:lstStyle/>
          <a:p>
            <a:r>
              <a:rPr lang="en-US"/>
              <a:t>National Association for the Education of Young Children</a:t>
            </a:r>
            <a:endParaRPr lang="en-US" dirty="0"/>
          </a:p>
        </p:txBody>
      </p:sp>
      <p:sp>
        <p:nvSpPr>
          <p:cNvPr id="7" name="Slide Number Placeholder 6"/>
          <p:cNvSpPr>
            <a:spLocks noGrp="1"/>
          </p:cNvSpPr>
          <p:nvPr>
            <p:ph type="sldNum" sz="quarter" idx="12"/>
          </p:nvPr>
        </p:nvSpPr>
        <p:spPr/>
        <p:txBody>
          <a:bodyPr/>
          <a:lstStyle/>
          <a:p>
            <a:fld id="{07D3ED3B-4DD5-8249-AD39-0E08A964E125}" type="slidenum">
              <a:rPr lang="en-US" smtClean="0"/>
              <a:t>‹#›</a:t>
            </a:fld>
            <a:endParaRPr lang="en-US"/>
          </a:p>
        </p:txBody>
      </p:sp>
    </p:spTree>
    <p:extLst>
      <p:ext uri="{BB962C8B-B14F-4D97-AF65-F5344CB8AC3E}">
        <p14:creationId xmlns:p14="http://schemas.microsoft.com/office/powerpoint/2010/main" val="296945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Inversed Slide">
    <p:spTree>
      <p:nvGrpSpPr>
        <p:cNvPr id="1" name=""/>
        <p:cNvGrpSpPr/>
        <p:nvPr/>
      </p:nvGrpSpPr>
      <p:grpSpPr>
        <a:xfrm>
          <a:off x="0" y="0"/>
          <a:ext cx="0" cy="0"/>
          <a:chOff x="0" y="0"/>
          <a:chExt cx="0" cy="0"/>
        </a:xfrm>
      </p:grpSpPr>
      <p:sp>
        <p:nvSpPr>
          <p:cNvPr id="9" name="Rectangle 8"/>
          <p:cNvSpPr/>
          <p:nvPr userDrawn="1"/>
        </p:nvSpPr>
        <p:spPr>
          <a:xfrm>
            <a:off x="1" y="0"/>
            <a:ext cx="8939018" cy="61261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8686799" y="0"/>
            <a:ext cx="457200" cy="6126163"/>
          </a:xfrm>
          <a:prstGeom prst="rect">
            <a:avLst/>
          </a:prstGeom>
          <a:solidFill>
            <a:schemeClr val="accent4">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7199532" cy="1143000"/>
          </a:xfr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57201" y="2083599"/>
            <a:ext cx="7199532" cy="3809658"/>
          </a:xfrm>
        </p:spPr>
        <p:txBody>
          <a:bodyPr/>
          <a:lstStyle>
            <a:lvl1pP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B83875-5818-A647-8338-1DB5C63D6924}" type="datetime1">
              <a:rPr lang="en-US" smtClean="0"/>
              <a:t>4/17/2019</a:t>
            </a:fld>
            <a:endParaRPr lang="en-US"/>
          </a:p>
        </p:txBody>
      </p:sp>
      <p:sp>
        <p:nvSpPr>
          <p:cNvPr id="5" name="Footer Placeholder 4"/>
          <p:cNvSpPr>
            <a:spLocks noGrp="1"/>
          </p:cNvSpPr>
          <p:nvPr>
            <p:ph type="ftr" sz="quarter" idx="11"/>
          </p:nvPr>
        </p:nvSpPr>
        <p:spPr/>
        <p:txBody>
          <a:bodyPr/>
          <a:lstStyle/>
          <a:p>
            <a:r>
              <a:rPr lang="en-US"/>
              <a:t>National Association for the Education of Young Children</a:t>
            </a:r>
          </a:p>
        </p:txBody>
      </p:sp>
      <p:sp>
        <p:nvSpPr>
          <p:cNvPr id="6" name="Slide Number Placeholder 5"/>
          <p:cNvSpPr>
            <a:spLocks noGrp="1"/>
          </p:cNvSpPr>
          <p:nvPr>
            <p:ph type="sldNum" sz="quarter" idx="12"/>
          </p:nvPr>
        </p:nvSpPr>
        <p:spPr/>
        <p:txBody>
          <a:bodyPr/>
          <a:lstStyle/>
          <a:p>
            <a:fld id="{07D3ED3B-4DD5-8249-AD39-0E08A964E125}" type="slidenum">
              <a:rPr lang="en-US" smtClean="0"/>
              <a:t>‹#›</a:t>
            </a:fld>
            <a:endParaRPr lang="en-US"/>
          </a:p>
        </p:txBody>
      </p:sp>
      <p:cxnSp>
        <p:nvCxnSpPr>
          <p:cNvPr id="7" name="Straight Connector 6"/>
          <p:cNvCxnSpPr/>
          <p:nvPr userDrawn="1"/>
        </p:nvCxnSpPr>
        <p:spPr>
          <a:xfrm>
            <a:off x="0" y="6126163"/>
            <a:ext cx="9144000" cy="0"/>
          </a:xfrm>
          <a:prstGeom prst="line">
            <a:avLst/>
          </a:prstGeom>
          <a:ln w="1524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850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Inversed Slide 2">
    <p:spTree>
      <p:nvGrpSpPr>
        <p:cNvPr id="1" name=""/>
        <p:cNvGrpSpPr/>
        <p:nvPr/>
      </p:nvGrpSpPr>
      <p:grpSpPr>
        <a:xfrm>
          <a:off x="0" y="0"/>
          <a:ext cx="0" cy="0"/>
          <a:chOff x="0" y="0"/>
          <a:chExt cx="0" cy="0"/>
        </a:xfrm>
      </p:grpSpPr>
      <p:sp>
        <p:nvSpPr>
          <p:cNvPr id="9" name="Rectangle 8"/>
          <p:cNvSpPr/>
          <p:nvPr userDrawn="1"/>
        </p:nvSpPr>
        <p:spPr>
          <a:xfrm>
            <a:off x="1" y="0"/>
            <a:ext cx="8926688" cy="61261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8686798" y="0"/>
            <a:ext cx="457201" cy="6126163"/>
          </a:xfrm>
          <a:prstGeom prst="rect">
            <a:avLst/>
          </a:prstGeom>
          <a:solidFill>
            <a:schemeClr val="accent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7199532" cy="1143000"/>
          </a:xfr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57201" y="2083599"/>
            <a:ext cx="7199532" cy="3809658"/>
          </a:xfrm>
        </p:spPr>
        <p:txBody>
          <a:bodyPr/>
          <a:lstStyle>
            <a:lvl1pP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99B203-10F6-BC43-9243-E880F43CCD33}" type="datetime1">
              <a:rPr lang="en-US" smtClean="0"/>
              <a:t>4/17/2019</a:t>
            </a:fld>
            <a:endParaRPr lang="en-US"/>
          </a:p>
        </p:txBody>
      </p:sp>
      <p:sp>
        <p:nvSpPr>
          <p:cNvPr id="5" name="Footer Placeholder 4"/>
          <p:cNvSpPr>
            <a:spLocks noGrp="1"/>
          </p:cNvSpPr>
          <p:nvPr>
            <p:ph type="ftr" sz="quarter" idx="11"/>
          </p:nvPr>
        </p:nvSpPr>
        <p:spPr/>
        <p:txBody>
          <a:bodyPr/>
          <a:lstStyle/>
          <a:p>
            <a:r>
              <a:rPr lang="en-US"/>
              <a:t>National Association for the Education of Young Children</a:t>
            </a:r>
          </a:p>
        </p:txBody>
      </p:sp>
      <p:sp>
        <p:nvSpPr>
          <p:cNvPr id="6" name="Slide Number Placeholder 5"/>
          <p:cNvSpPr>
            <a:spLocks noGrp="1"/>
          </p:cNvSpPr>
          <p:nvPr>
            <p:ph type="sldNum" sz="quarter" idx="12"/>
          </p:nvPr>
        </p:nvSpPr>
        <p:spPr/>
        <p:txBody>
          <a:bodyPr/>
          <a:lstStyle/>
          <a:p>
            <a:fld id="{07D3ED3B-4DD5-8249-AD39-0E08A964E125}" type="slidenum">
              <a:rPr lang="en-US" smtClean="0"/>
              <a:t>‹#›</a:t>
            </a:fld>
            <a:endParaRPr lang="en-US"/>
          </a:p>
        </p:txBody>
      </p:sp>
      <p:cxnSp>
        <p:nvCxnSpPr>
          <p:cNvPr id="7" name="Straight Connector 6"/>
          <p:cNvCxnSpPr/>
          <p:nvPr userDrawn="1"/>
        </p:nvCxnSpPr>
        <p:spPr>
          <a:xfrm>
            <a:off x="0" y="6126163"/>
            <a:ext cx="9144000" cy="0"/>
          </a:xfrm>
          <a:prstGeom prst="line">
            <a:avLst/>
          </a:prstGeom>
          <a:ln w="1524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8574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5.jp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err="1"/>
              <a:t>S</a:t>
            </a:r>
            <a:r>
              <a:rPr lang="en-US" sz="2600" b="0" i="0" dirty="0" err="1">
                <a:solidFill>
                  <a:srgbClr val="000000"/>
                </a:solidFill>
                <a:latin typeface="Lucida Grande"/>
                <a:ea typeface="Lucida Grande"/>
                <a:cs typeface="Lucida Grande"/>
              </a:rPr>
              <a:t>Office</a:t>
            </a:r>
            <a:r>
              <a:rPr lang="en-US" sz="2600" b="0" i="0" dirty="0">
                <a:solidFill>
                  <a:srgbClr val="000000"/>
                </a:solidFill>
                <a:latin typeface="Lucida Grande"/>
                <a:ea typeface="Lucida Grande"/>
                <a:cs typeface="Lucida Grande"/>
              </a:rPr>
              <a:t> </a:t>
            </a:r>
            <a:r>
              <a:rPr lang="en-US" sz="2600" b="0" i="0" dirty="0" err="1">
                <a:solidFill>
                  <a:srgbClr val="000000"/>
                </a:solidFill>
                <a:latin typeface="Lucida Grande"/>
                <a:ea typeface="Lucida Grande"/>
                <a:cs typeface="Lucida Grande"/>
              </a:rPr>
              <a:t>Theme</a:t>
            </a:r>
            <a:r>
              <a:rPr lang="en-US" dirty="0" err="1"/>
              <a:t>econd</a:t>
            </a:r>
            <a:r>
              <a:rPr lang="en-US" dirty="0"/>
              <a:t>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911395"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4B85ECBF-2766-D642-98C5-25AE0988B4C5}" type="datetime1">
              <a:rPr lang="en-US" smtClean="0"/>
              <a:t>4/17/2019</a:t>
            </a:fld>
            <a:endParaRPr lang="en-US"/>
          </a:p>
        </p:txBody>
      </p:sp>
      <p:sp>
        <p:nvSpPr>
          <p:cNvPr id="5" name="Footer Placeholder 4"/>
          <p:cNvSpPr>
            <a:spLocks noGrp="1"/>
          </p:cNvSpPr>
          <p:nvPr>
            <p:ph type="ftr" sz="quarter" idx="3"/>
          </p:nvPr>
        </p:nvSpPr>
        <p:spPr>
          <a:xfrm>
            <a:off x="1504221" y="6356350"/>
            <a:ext cx="615251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National Association for the Education of Young Children</a:t>
            </a:r>
            <a:endParaRPr lang="en-US" dirty="0"/>
          </a:p>
        </p:txBody>
      </p:sp>
      <p:sp>
        <p:nvSpPr>
          <p:cNvPr id="6" name="Slide Number Placeholder 5"/>
          <p:cNvSpPr>
            <a:spLocks noGrp="1"/>
          </p:cNvSpPr>
          <p:nvPr>
            <p:ph type="sldNum" sz="quarter" idx="4"/>
          </p:nvPr>
        </p:nvSpPr>
        <p:spPr>
          <a:xfrm>
            <a:off x="7780030" y="6356350"/>
            <a:ext cx="90677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7D3ED3B-4DD5-8249-AD39-0E08A964E125}" type="slidenum">
              <a:rPr lang="en-US" smtClean="0"/>
              <a:pPr/>
              <a:t>‹#›</a:t>
            </a:fld>
            <a:endParaRPr lang="en-US"/>
          </a:p>
        </p:txBody>
      </p:sp>
    </p:spTree>
    <p:extLst>
      <p:ext uri="{BB962C8B-B14F-4D97-AF65-F5344CB8AC3E}">
        <p14:creationId xmlns:p14="http://schemas.microsoft.com/office/powerpoint/2010/main" val="3849900758"/>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8" r:id="rId3"/>
    <p:sldLayoutId id="2147483661" r:id="rId4"/>
    <p:sldLayoutId id="2147483667" r:id="rId5"/>
    <p:sldLayoutId id="2147483668" r:id="rId6"/>
    <p:sldLayoutId id="2147483669" r:id="rId7"/>
    <p:sldLayoutId id="2147483660" r:id="rId8"/>
    <p:sldLayoutId id="2147483665" r:id="rId9"/>
    <p:sldLayoutId id="2147483666" r:id="rId10"/>
    <p:sldLayoutId id="2147483657" r:id="rId11"/>
    <p:sldLayoutId id="2147483662" r:id="rId12"/>
    <p:sldLayoutId id="2147483663" r:id="rId13"/>
    <p:sldLayoutId id="2147483671" r:id="rId14"/>
    <p:sldLayoutId id="2147483670" r:id="rId15"/>
    <p:sldLayoutId id="2147483652" r:id="rId16"/>
    <p:sldLayoutId id="2147483650" r:id="rId17"/>
    <p:sldLayoutId id="2147483655" r:id="rId18"/>
    <p:sldLayoutId id="2147483673" r:id="rId19"/>
    <p:sldLayoutId id="2147483693" r:id="rId20"/>
    <p:sldLayoutId id="2147483694" r:id="rId21"/>
  </p:sldLayoutIdLst>
  <p:hf hdr="0" dt="0"/>
  <p:txStyles>
    <p:titleStyle>
      <a:lvl1pPr algn="ctr" defTabSz="457200" rtl="0" eaLnBrk="1" latinLnBrk="0" hangingPunct="1">
        <a:spcBef>
          <a:spcPct val="0"/>
        </a:spcBef>
        <a:buNone/>
        <a:defRPr sz="4400" b="1" i="0" kern="1200">
          <a:solidFill>
            <a:schemeClr val="bg2">
              <a:lumMod val="25000"/>
            </a:schemeClr>
          </a:solidFill>
          <a:latin typeface="Arial"/>
          <a:ea typeface="+mj-ea"/>
          <a:cs typeface="Arial"/>
        </a:defRPr>
      </a:lvl1pPr>
    </p:titleStyle>
    <p:bodyStyle>
      <a:lvl1pPr marL="0" indent="0" algn="l" defTabSz="457200" rtl="0" eaLnBrk="1" latinLnBrk="0" hangingPunct="1">
        <a:lnSpc>
          <a:spcPct val="130000"/>
        </a:lnSpc>
        <a:spcBef>
          <a:spcPct val="20000"/>
        </a:spcBef>
        <a:buFont typeface="Arial"/>
        <a:buNone/>
        <a:defRPr sz="3200" kern="1200">
          <a:solidFill>
            <a:schemeClr val="bg2">
              <a:lumMod val="25000"/>
            </a:schemeClr>
          </a:solidFill>
          <a:latin typeface="Arial"/>
          <a:ea typeface="+mn-ea"/>
          <a:cs typeface="Arial"/>
        </a:defRPr>
      </a:lvl1pPr>
      <a:lvl2pPr marL="690563" indent="-295275" algn="l" defTabSz="457200" rtl="0" eaLnBrk="1" latinLnBrk="0" hangingPunct="1">
        <a:lnSpc>
          <a:spcPct val="130000"/>
        </a:lnSpc>
        <a:spcBef>
          <a:spcPct val="20000"/>
        </a:spcBef>
        <a:buClr>
          <a:schemeClr val="accent5"/>
        </a:buClr>
        <a:buSzPct val="100000"/>
        <a:buFont typeface="Lucida Grande"/>
        <a:buChar char="›"/>
        <a:defRPr sz="2800" kern="1200">
          <a:solidFill>
            <a:schemeClr val="bg2">
              <a:lumMod val="25000"/>
            </a:schemeClr>
          </a:solidFill>
          <a:latin typeface="Arial"/>
          <a:ea typeface="+mn-ea"/>
          <a:cs typeface="Arial"/>
        </a:defRPr>
      </a:lvl2pPr>
      <a:lvl3pPr marL="1023938" indent="-284163" algn="l" defTabSz="457200" rtl="0" eaLnBrk="1" latinLnBrk="0" hangingPunct="1">
        <a:lnSpc>
          <a:spcPct val="130000"/>
        </a:lnSpc>
        <a:spcBef>
          <a:spcPct val="20000"/>
        </a:spcBef>
        <a:buClr>
          <a:schemeClr val="bg2">
            <a:lumMod val="75000"/>
          </a:schemeClr>
        </a:buClr>
        <a:buFont typeface="Arial"/>
        <a:buChar char="•"/>
        <a:defRPr sz="2400" kern="1200">
          <a:solidFill>
            <a:schemeClr val="bg2">
              <a:lumMod val="25000"/>
            </a:schemeClr>
          </a:solidFill>
          <a:latin typeface="Arial"/>
          <a:ea typeface="+mn-ea"/>
          <a:cs typeface="Arial"/>
        </a:defRPr>
      </a:lvl3pPr>
      <a:lvl4pPr marL="1319213" indent="-295275" algn="l" defTabSz="457200" rtl="0" eaLnBrk="1" latinLnBrk="0" hangingPunct="1">
        <a:lnSpc>
          <a:spcPct val="130000"/>
        </a:lnSpc>
        <a:spcBef>
          <a:spcPct val="20000"/>
        </a:spcBef>
        <a:buClr>
          <a:schemeClr val="bg2">
            <a:lumMod val="75000"/>
          </a:schemeClr>
        </a:buClr>
        <a:buSzPct val="50000"/>
        <a:buFont typeface="Wingdings" charset="2"/>
        <a:buChar char=""/>
        <a:defRPr sz="2000" kern="1200">
          <a:solidFill>
            <a:schemeClr val="bg2">
              <a:lumMod val="25000"/>
            </a:schemeClr>
          </a:solidFill>
          <a:latin typeface="Arial"/>
          <a:ea typeface="+mn-ea"/>
          <a:cs typeface="Arial"/>
        </a:defRPr>
      </a:lvl4pPr>
      <a:lvl5pPr marL="1603375" indent="-284163" algn="l" defTabSz="457200" rtl="0" eaLnBrk="1" latinLnBrk="0" hangingPunct="1">
        <a:lnSpc>
          <a:spcPct val="130000"/>
        </a:lnSpc>
        <a:spcBef>
          <a:spcPct val="20000"/>
        </a:spcBef>
        <a:buClr>
          <a:schemeClr val="bg2">
            <a:lumMod val="50000"/>
          </a:schemeClr>
        </a:buClr>
        <a:buFont typeface="Lucida Grande"/>
        <a:buChar char="–"/>
        <a:defRPr sz="2000" kern="1200">
          <a:solidFill>
            <a:schemeClr val="bg2">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userDrawn="1"/>
        </p:nvGrpSpPr>
        <p:grpSpPr>
          <a:xfrm>
            <a:off x="0" y="-1"/>
            <a:ext cx="9144000" cy="1372702"/>
            <a:chOff x="-3048000" y="-1"/>
            <a:chExt cx="12192000" cy="1372702"/>
          </a:xfrm>
        </p:grpSpPr>
        <p:grpSp>
          <p:nvGrpSpPr>
            <p:cNvPr id="8" name="Group 7"/>
            <p:cNvGrpSpPr/>
            <p:nvPr userDrawn="1"/>
          </p:nvGrpSpPr>
          <p:grpSpPr>
            <a:xfrm>
              <a:off x="-3048000" y="-1"/>
              <a:ext cx="12192000" cy="1372702"/>
              <a:chOff x="-3048000" y="-1"/>
              <a:chExt cx="12192000" cy="1372702"/>
            </a:xfrm>
          </p:grpSpPr>
          <p:sp>
            <p:nvSpPr>
              <p:cNvPr id="12" name="Rectangle 11"/>
              <p:cNvSpPr/>
              <p:nvPr userDrawn="1"/>
            </p:nvSpPr>
            <p:spPr>
              <a:xfrm>
                <a:off x="-3048000" y="-1"/>
                <a:ext cx="12192000" cy="12832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3" name="Rectangle 12"/>
              <p:cNvSpPr/>
              <p:nvPr userDrawn="1"/>
            </p:nvSpPr>
            <p:spPr>
              <a:xfrm>
                <a:off x="-3048000" y="1283250"/>
                <a:ext cx="12192000" cy="89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grpSp>
        <p:grpSp>
          <p:nvGrpSpPr>
            <p:cNvPr id="9" name="Group 8"/>
            <p:cNvGrpSpPr/>
            <p:nvPr userDrawn="1"/>
          </p:nvGrpSpPr>
          <p:grpSpPr>
            <a:xfrm>
              <a:off x="7401885" y="108171"/>
              <a:ext cx="1551615" cy="945380"/>
              <a:chOff x="7054130" y="91084"/>
              <a:chExt cx="1632670" cy="994766"/>
            </a:xfrm>
          </p:grpSpPr>
          <p:pic>
            <p:nvPicPr>
              <p:cNvPr id="10" name="Picture 9"/>
              <p:cNvPicPr>
                <a:picLocks noChangeAspect="1"/>
              </p:cNvPicPr>
              <p:nvPr userDrawn="1"/>
            </p:nvPicPr>
            <p:blipFill rotWithShape="1">
              <a:blip r:embed="rId14" cstate="print">
                <a:extLst>
                  <a:ext uri="{28A0092B-C50C-407E-A947-70E740481C1C}">
                    <a14:useLocalDpi xmlns:a14="http://schemas.microsoft.com/office/drawing/2010/main" val="0"/>
                  </a:ext>
                </a:extLst>
              </a:blip>
              <a:srcRect b="18977"/>
              <a:stretch/>
            </p:blipFill>
            <p:spPr>
              <a:xfrm>
                <a:off x="7054130" y="91084"/>
                <a:ext cx="1632670" cy="994766"/>
              </a:xfrm>
              <a:prstGeom prst="rect">
                <a:avLst/>
              </a:prstGeom>
            </p:spPr>
          </p:pic>
          <p:sp>
            <p:nvSpPr>
              <p:cNvPr id="11" name="Oval 10"/>
              <p:cNvSpPr/>
              <p:nvPr userDrawn="1"/>
            </p:nvSpPr>
            <p:spPr>
              <a:xfrm>
                <a:off x="8077199" y="714375"/>
                <a:ext cx="100013" cy="928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grpSp>
      </p:grpSp>
      <p:sp>
        <p:nvSpPr>
          <p:cNvPr id="2" name="Title Placeholder 1"/>
          <p:cNvSpPr>
            <a:spLocks noGrp="1"/>
          </p:cNvSpPr>
          <p:nvPr>
            <p:ph type="title"/>
          </p:nvPr>
        </p:nvSpPr>
        <p:spPr>
          <a:xfrm>
            <a:off x="342900" y="1"/>
            <a:ext cx="7494514" cy="122865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342900" y="1524000"/>
            <a:ext cx="8458199"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1" y="6312453"/>
            <a:ext cx="1349237" cy="365125"/>
          </a:xfrm>
          <a:prstGeom prst="rect">
            <a:avLst/>
          </a:prstGeom>
        </p:spPr>
        <p:txBody>
          <a:bodyPr vert="horz" lIns="91440" tIns="45720" rIns="91440" bIns="45720" rtlCol="0" anchor="ctr"/>
          <a:lstStyle>
            <a:lvl1pPr algn="l">
              <a:defRPr sz="750">
                <a:solidFill>
                  <a:schemeClr val="accent1"/>
                </a:solidFill>
                <a:latin typeface="Arial" panose="020B0604020202020204" pitchFamily="34" charset="0"/>
                <a:cs typeface="Arial" panose="020B0604020202020204" pitchFamily="34" charset="0"/>
              </a:defRPr>
            </a:lvl1pPr>
          </a:lstStyle>
          <a:p>
            <a:pPr defTabSz="685800"/>
            <a:fld id="{58FFC617-7A8E-44EA-B543-CA078542BF3B}" type="datetime1">
              <a:rPr lang="en-US" smtClean="0">
                <a:solidFill>
                  <a:srgbClr val="0083BF"/>
                </a:solidFill>
              </a:rPr>
              <a:pPr defTabSz="685800"/>
              <a:t>4/17/2019</a:t>
            </a:fld>
            <a:endParaRPr lang="en-US" dirty="0">
              <a:solidFill>
                <a:srgbClr val="0083BF"/>
              </a:solidFill>
            </a:endParaRPr>
          </a:p>
        </p:txBody>
      </p:sp>
      <p:sp>
        <p:nvSpPr>
          <p:cNvPr id="5" name="Footer Placeholder 4"/>
          <p:cNvSpPr>
            <a:spLocks noGrp="1"/>
          </p:cNvSpPr>
          <p:nvPr>
            <p:ph type="ftr" sz="quarter" idx="3"/>
          </p:nvPr>
        </p:nvSpPr>
        <p:spPr>
          <a:xfrm>
            <a:off x="1974728" y="6497515"/>
            <a:ext cx="6268790" cy="365125"/>
          </a:xfrm>
          <a:prstGeom prst="rect">
            <a:avLst/>
          </a:prstGeom>
        </p:spPr>
        <p:txBody>
          <a:bodyPr vert="horz" lIns="91440" tIns="45720" rIns="91440" bIns="45720" rtlCol="0" anchor="ctr"/>
          <a:lstStyle>
            <a:lvl1pPr algn="r">
              <a:defRPr sz="750">
                <a:solidFill>
                  <a:schemeClr val="accent1"/>
                </a:solidFill>
                <a:latin typeface="Arial" panose="020B0604020202020204" pitchFamily="34" charset="0"/>
                <a:cs typeface="Arial" panose="020B0604020202020204" pitchFamily="34" charset="0"/>
              </a:defRPr>
            </a:lvl1pPr>
          </a:lstStyle>
          <a:p>
            <a:pPr defTabSz="685800"/>
            <a:r>
              <a:rPr lang="en-US">
                <a:solidFill>
                  <a:srgbClr val="0083BF"/>
                </a:solidFill>
              </a:rPr>
              <a:t>Copyright © 2018 ZERO TO THREE. All rights reserved.</a:t>
            </a:r>
            <a:endParaRPr lang="en-US" dirty="0">
              <a:solidFill>
                <a:srgbClr val="0083BF"/>
              </a:solidFill>
            </a:endParaRPr>
          </a:p>
        </p:txBody>
      </p:sp>
      <p:sp>
        <p:nvSpPr>
          <p:cNvPr id="6" name="Slide Number Placeholder 5"/>
          <p:cNvSpPr>
            <a:spLocks noGrp="1"/>
          </p:cNvSpPr>
          <p:nvPr>
            <p:ph type="sldNum" sz="quarter" idx="4"/>
          </p:nvPr>
        </p:nvSpPr>
        <p:spPr>
          <a:xfrm>
            <a:off x="8342841" y="6497515"/>
            <a:ext cx="646043" cy="365125"/>
          </a:xfrm>
          <a:prstGeom prst="rect">
            <a:avLst/>
          </a:prstGeom>
        </p:spPr>
        <p:txBody>
          <a:bodyPr vert="horz" lIns="91440" tIns="45720" rIns="91440" bIns="45720" rtlCol="0" anchor="ctr"/>
          <a:lstStyle>
            <a:lvl1pPr algn="r">
              <a:defRPr sz="750">
                <a:solidFill>
                  <a:schemeClr val="accent1"/>
                </a:solidFill>
                <a:latin typeface="Arial" panose="020B0604020202020204" pitchFamily="34" charset="0"/>
                <a:cs typeface="Arial" panose="020B0604020202020204" pitchFamily="34" charset="0"/>
              </a:defRPr>
            </a:lvl1pPr>
          </a:lstStyle>
          <a:p>
            <a:pPr defTabSz="685800"/>
            <a:fld id="{91B4BA70-C109-4765-8DED-6CEBD4699AC8}" type="slidenum">
              <a:rPr lang="en-US" smtClean="0">
                <a:solidFill>
                  <a:srgbClr val="0083BF"/>
                </a:solidFill>
              </a:rPr>
              <a:pPr defTabSz="685800"/>
              <a:t>‹#›</a:t>
            </a:fld>
            <a:endParaRPr lang="en-US" dirty="0">
              <a:solidFill>
                <a:srgbClr val="0083BF"/>
              </a:solidFill>
            </a:endParaRPr>
          </a:p>
        </p:txBody>
      </p:sp>
    </p:spTree>
    <p:extLst>
      <p:ext uri="{BB962C8B-B14F-4D97-AF65-F5344CB8AC3E}">
        <p14:creationId xmlns:p14="http://schemas.microsoft.com/office/powerpoint/2010/main" val="272934720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l" defTabSz="685800" rtl="0" eaLnBrk="1" latinLnBrk="0" hangingPunct="1">
        <a:lnSpc>
          <a:spcPct val="80000"/>
        </a:lnSpc>
        <a:spcBef>
          <a:spcPct val="0"/>
        </a:spcBef>
        <a:buNone/>
        <a:defRPr sz="2400" b="1" kern="1200">
          <a:solidFill>
            <a:schemeClr val="bg1"/>
          </a:solidFill>
          <a:latin typeface="+mn-lt"/>
          <a:ea typeface="Verdana" panose="020B060403050404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lang="en-US" sz="1500" kern="1200" dirty="0" smtClean="0">
          <a:solidFill>
            <a:schemeClr val="tx1"/>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lang="en-US" sz="1500" kern="1200" dirty="0" smtClean="0">
          <a:solidFill>
            <a:schemeClr val="tx1"/>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lang="en-US" sz="1500" kern="1200" dirty="0" smtClean="0">
          <a:solidFill>
            <a:schemeClr val="tx1"/>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lang="en-US" sz="1500" kern="1200" dirty="0" smtClean="0">
          <a:solidFill>
            <a:schemeClr val="tx1"/>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lang="en-US" sz="1500" kern="1200" dirty="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288">
          <p15:clr>
            <a:srgbClr val="F26B43"/>
          </p15:clr>
        </p15:guide>
        <p15:guide id="4" pos="7392">
          <p15:clr>
            <a:srgbClr val="F26B43"/>
          </p15:clr>
        </p15:guide>
        <p15:guide id="5" orient="horz" pos="960">
          <p15:clr>
            <a:srgbClr val="F26B43"/>
          </p15:clr>
        </p15:guide>
        <p15:guide id="6"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orms.gle/wuw4bSpQ2Q9zR8ES9"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www.naeyc.org/sites/default/files/globally-shared/downloads/PDFs/our-work/initiatives/power_to_the_profession_01302019.pdf"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7834"/>
            <a:ext cx="7772400" cy="1470025"/>
          </a:xfrm>
        </p:spPr>
        <p:txBody>
          <a:bodyPr>
            <a:normAutofit fontScale="90000"/>
          </a:bodyPr>
          <a:lstStyle/>
          <a:p>
            <a:r>
              <a:rPr lang="en-US" dirty="0"/>
              <a:t>Overview of Revisions to the Standards and Competencies</a:t>
            </a:r>
          </a:p>
        </p:txBody>
      </p:sp>
      <p:sp>
        <p:nvSpPr>
          <p:cNvPr id="3" name="Subtitle 2"/>
          <p:cNvSpPr>
            <a:spLocks noGrp="1"/>
          </p:cNvSpPr>
          <p:nvPr>
            <p:ph type="subTitle" idx="1"/>
          </p:nvPr>
        </p:nvSpPr>
        <p:spPr/>
        <p:txBody>
          <a:bodyPr/>
          <a:lstStyle/>
          <a:p>
            <a:r>
              <a:rPr lang="en-US" dirty="0"/>
              <a:t>Public Draft #2</a:t>
            </a:r>
          </a:p>
          <a:p>
            <a:r>
              <a:rPr lang="en-US" dirty="0"/>
              <a:t>April 2019</a:t>
            </a:r>
          </a:p>
        </p:txBody>
      </p:sp>
    </p:spTree>
    <p:extLst>
      <p:ext uri="{BB962C8B-B14F-4D97-AF65-F5344CB8AC3E}">
        <p14:creationId xmlns:p14="http://schemas.microsoft.com/office/powerpoint/2010/main" val="2003638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a:xfrm>
            <a:off x="465676" y="2071769"/>
            <a:ext cx="8229600" cy="4081896"/>
          </a:xfrm>
        </p:spPr>
        <p:txBody>
          <a:bodyPr>
            <a:normAutofit fontScale="92500" lnSpcReduction="20000"/>
          </a:bodyPr>
          <a:lstStyle/>
          <a:p>
            <a:pPr marL="457200" indent="-457200">
              <a:buFont typeface="Arial" panose="020B0604020202020204" pitchFamily="34" charset="0"/>
              <a:buChar char="•"/>
            </a:pPr>
            <a:r>
              <a:rPr lang="en-US" dirty="0"/>
              <a:t>Your feedback is needed!</a:t>
            </a:r>
          </a:p>
          <a:p>
            <a:pPr marL="1147763" lvl="1" indent="-457200">
              <a:buFont typeface="Arial" panose="020B0604020202020204" pitchFamily="34" charset="0"/>
              <a:buChar char="•"/>
            </a:pPr>
            <a:r>
              <a:rPr lang="en-US" dirty="0"/>
              <a:t>Via </a:t>
            </a:r>
            <a:r>
              <a:rPr lang="en-US" dirty="0" err="1"/>
              <a:t>SurveyMonkey</a:t>
            </a:r>
            <a:endParaRPr lang="en-US" dirty="0"/>
          </a:p>
          <a:p>
            <a:pPr marL="1481138" lvl="2" indent="-457200">
              <a:buFont typeface="Arial" panose="020B0604020202020204" pitchFamily="34" charset="0"/>
              <a:buChar char="•"/>
            </a:pPr>
            <a:r>
              <a:rPr lang="en-US" dirty="0"/>
              <a:t>On the content of the standards and competencies</a:t>
            </a:r>
          </a:p>
          <a:p>
            <a:pPr marL="1481138" lvl="2" indent="-457200">
              <a:buFont typeface="Arial" panose="020B0604020202020204" pitchFamily="34" charset="0"/>
              <a:buChar char="•"/>
            </a:pPr>
            <a:r>
              <a:rPr lang="en-US" dirty="0"/>
              <a:t>On the leveling</a:t>
            </a:r>
          </a:p>
          <a:p>
            <a:pPr marL="1147763" lvl="1" indent="-457200">
              <a:buFont typeface="Arial" panose="020B0604020202020204" pitchFamily="34" charset="0"/>
              <a:buChar char="•"/>
            </a:pPr>
            <a:r>
              <a:rPr lang="en-US" dirty="0"/>
              <a:t>Via </a:t>
            </a:r>
            <a:r>
              <a:rPr lang="en-US" dirty="0">
                <a:hlinkClick r:id="rId3"/>
              </a:rPr>
              <a:t>Office Hours</a:t>
            </a:r>
            <a:endParaRPr lang="en-US" dirty="0"/>
          </a:p>
          <a:p>
            <a:pPr marL="1147763" lvl="1" indent="-457200">
              <a:buFont typeface="Arial" panose="020B0604020202020204" pitchFamily="34" charset="0"/>
              <a:buChar char="•"/>
            </a:pPr>
            <a:endParaRPr lang="en-US" dirty="0"/>
          </a:p>
          <a:p>
            <a:pPr lvl="1" indent="0">
              <a:buNone/>
            </a:pPr>
            <a:r>
              <a:rPr lang="en-US" dirty="0"/>
              <a:t>Public Comment Period ends June 14, 2019			</a:t>
            </a:r>
          </a:p>
          <a:p>
            <a:endParaRPr lang="en-US" dirty="0"/>
          </a:p>
          <a:p>
            <a:endParaRPr lang="en-US" dirty="0"/>
          </a:p>
        </p:txBody>
      </p:sp>
      <p:sp>
        <p:nvSpPr>
          <p:cNvPr id="4" name="Footer Placeholder 3"/>
          <p:cNvSpPr>
            <a:spLocks noGrp="1"/>
          </p:cNvSpPr>
          <p:nvPr>
            <p:ph type="ftr" sz="quarter" idx="11"/>
          </p:nvPr>
        </p:nvSpPr>
        <p:spPr/>
        <p:txBody>
          <a:bodyPr/>
          <a:lstStyle/>
          <a:p>
            <a:r>
              <a:rPr lang="en-US" dirty="0"/>
              <a:t>National Association for the Education of Young Children</a:t>
            </a:r>
          </a:p>
        </p:txBody>
      </p:sp>
      <p:sp>
        <p:nvSpPr>
          <p:cNvPr id="5" name="Slide Number Placeholder 4"/>
          <p:cNvSpPr>
            <a:spLocks noGrp="1"/>
          </p:cNvSpPr>
          <p:nvPr>
            <p:ph type="sldNum" sz="quarter" idx="12"/>
          </p:nvPr>
        </p:nvSpPr>
        <p:spPr/>
        <p:txBody>
          <a:bodyPr/>
          <a:lstStyle/>
          <a:p>
            <a:fld id="{07D3ED3B-4DD5-8249-AD39-0E08A964E125}" type="slidenum">
              <a:rPr lang="en-US" smtClean="0"/>
              <a:t>10</a:t>
            </a:fld>
            <a:endParaRPr lang="en-US"/>
          </a:p>
        </p:txBody>
      </p:sp>
    </p:spTree>
    <p:extLst>
      <p:ext uri="{BB962C8B-B14F-4D97-AF65-F5344CB8AC3E}">
        <p14:creationId xmlns:p14="http://schemas.microsoft.com/office/powerpoint/2010/main" val="2491779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Key Drivers for Revisions</a:t>
            </a:r>
          </a:p>
        </p:txBody>
      </p:sp>
      <p:sp>
        <p:nvSpPr>
          <p:cNvPr id="8" name="Content Placeholder 7"/>
          <p:cNvSpPr>
            <a:spLocks noGrp="1"/>
          </p:cNvSpPr>
          <p:nvPr>
            <p:ph idx="1"/>
          </p:nvPr>
        </p:nvSpPr>
        <p:spPr/>
        <p:txBody>
          <a:bodyPr/>
          <a:lstStyle/>
          <a:p>
            <a:pPr marL="457200" indent="-457200">
              <a:buFont typeface="Arial" panose="020B0604020202020204" pitchFamily="34" charset="0"/>
              <a:buChar char="•"/>
            </a:pPr>
            <a:r>
              <a:rPr lang="en-US" dirty="0"/>
              <a:t>Power to the Profession</a:t>
            </a:r>
          </a:p>
          <a:p>
            <a:pPr marL="457200" indent="-457200">
              <a:buFont typeface="Arial" panose="020B0604020202020204" pitchFamily="34" charset="0"/>
              <a:buChar char="•"/>
            </a:pPr>
            <a:r>
              <a:rPr lang="en-US" dirty="0"/>
              <a:t>NAEYC’s cyclical review of Position Statements</a:t>
            </a:r>
          </a:p>
          <a:p>
            <a:pPr marL="457200" indent="-457200">
              <a:buFont typeface="Arial" panose="020B0604020202020204" pitchFamily="34" charset="0"/>
              <a:buChar char="•"/>
            </a:pPr>
            <a:r>
              <a:rPr lang="en-US" dirty="0"/>
              <a:t>Current research, policy and practice</a:t>
            </a:r>
          </a:p>
        </p:txBody>
      </p:sp>
      <p:sp>
        <p:nvSpPr>
          <p:cNvPr id="4" name="Footer Placeholder 3"/>
          <p:cNvSpPr>
            <a:spLocks noGrp="1"/>
          </p:cNvSpPr>
          <p:nvPr>
            <p:ph type="ftr" sz="quarter" idx="11"/>
          </p:nvPr>
        </p:nvSpPr>
        <p:spPr/>
        <p:txBody>
          <a:bodyPr/>
          <a:lstStyle/>
          <a:p>
            <a:r>
              <a:rPr lang="en-US"/>
              <a:t>National Association for the Education of Young Children</a:t>
            </a:r>
          </a:p>
        </p:txBody>
      </p:sp>
      <p:sp>
        <p:nvSpPr>
          <p:cNvPr id="5" name="Slide Number Placeholder 4"/>
          <p:cNvSpPr>
            <a:spLocks noGrp="1"/>
          </p:cNvSpPr>
          <p:nvPr>
            <p:ph type="sldNum" sz="quarter" idx="12"/>
          </p:nvPr>
        </p:nvSpPr>
        <p:spPr/>
        <p:txBody>
          <a:bodyPr/>
          <a:lstStyle/>
          <a:p>
            <a:fld id="{07D3ED3B-4DD5-8249-AD39-0E08A964E125}" type="slidenum">
              <a:rPr lang="en-US" smtClean="0"/>
              <a:t>2</a:t>
            </a:fld>
            <a:endParaRPr lang="en-US"/>
          </a:p>
        </p:txBody>
      </p:sp>
    </p:spTree>
    <p:extLst>
      <p:ext uri="{BB962C8B-B14F-4D97-AF65-F5344CB8AC3E}">
        <p14:creationId xmlns:p14="http://schemas.microsoft.com/office/powerpoint/2010/main" val="1584855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274638"/>
            <a:ext cx="8229600" cy="1143000"/>
          </a:xfrm>
        </p:spPr>
        <p:txBody>
          <a:bodyPr>
            <a:noAutofit/>
          </a:bodyPr>
          <a:lstStyle/>
          <a:p>
            <a:r>
              <a:rPr lang="en-US" sz="3600" dirty="0"/>
              <a:t>Power to the Profession</a:t>
            </a:r>
          </a:p>
        </p:txBody>
      </p:sp>
      <p:sp>
        <p:nvSpPr>
          <p:cNvPr id="7" name="Content Placeholder 10"/>
          <p:cNvSpPr>
            <a:spLocks noGrp="1"/>
          </p:cNvSpPr>
          <p:nvPr>
            <p:ph idx="1"/>
          </p:nvPr>
        </p:nvSpPr>
        <p:spPr>
          <a:xfrm>
            <a:off x="201168" y="2146706"/>
            <a:ext cx="8778240" cy="4578491"/>
          </a:xfrm>
        </p:spPr>
        <p:txBody>
          <a:bodyPr>
            <a:noAutofit/>
          </a:bodyPr>
          <a:lstStyle/>
          <a:p>
            <a:r>
              <a:rPr lang="en-US" sz="2400" dirty="0">
                <a:solidFill>
                  <a:schemeClr val="bg2">
                    <a:lumMod val="10000"/>
                  </a:schemeClr>
                </a:solidFill>
              </a:rPr>
              <a:t>In developing unified competencies: </a:t>
            </a:r>
          </a:p>
          <a:p>
            <a:pPr marL="342900" indent="-342900">
              <a:buFont typeface="Arial" panose="020B0604020202020204" pitchFamily="34" charset="0"/>
              <a:buChar char="•"/>
            </a:pPr>
            <a:r>
              <a:rPr lang="en-US" sz="2400" dirty="0">
                <a:solidFill>
                  <a:schemeClr val="bg2">
                    <a:lumMod val="10000"/>
                  </a:schemeClr>
                </a:solidFill>
              </a:rPr>
              <a:t>Do not start with a blank slate</a:t>
            </a:r>
          </a:p>
          <a:p>
            <a:pPr marL="342900" indent="-342900">
              <a:buFont typeface="Arial" panose="020B0604020202020204" pitchFamily="34" charset="0"/>
              <a:buChar char="•"/>
            </a:pPr>
            <a:r>
              <a:rPr lang="en-US" sz="2400" dirty="0">
                <a:solidFill>
                  <a:schemeClr val="bg2">
                    <a:lumMod val="10000"/>
                  </a:schemeClr>
                </a:solidFill>
              </a:rPr>
              <a:t>Start with the </a:t>
            </a:r>
            <a:r>
              <a:rPr lang="en-US" sz="2400" i="1" dirty="0">
                <a:solidFill>
                  <a:schemeClr val="bg2">
                    <a:lumMod val="10000"/>
                  </a:schemeClr>
                </a:solidFill>
              </a:rPr>
              <a:t>2010 NAEYC Standards for Initial and Advanced Early Childhood Professional Preparation Programs</a:t>
            </a:r>
          </a:p>
          <a:p>
            <a:pPr marL="342900" indent="-342900">
              <a:buFont typeface="Arial" panose="020B0604020202020204" pitchFamily="34" charset="0"/>
              <a:buChar char="•"/>
            </a:pPr>
            <a:r>
              <a:rPr lang="en-US" sz="2400" dirty="0">
                <a:solidFill>
                  <a:schemeClr val="bg2">
                    <a:lumMod val="10000"/>
                  </a:schemeClr>
                </a:solidFill>
              </a:rPr>
              <a:t>Leverage standards from other national organizations</a:t>
            </a:r>
          </a:p>
          <a:p>
            <a:pPr marL="342900" indent="-342900">
              <a:buFont typeface="Arial" panose="020B0604020202020204" pitchFamily="34" charset="0"/>
              <a:buChar char="•"/>
            </a:pPr>
            <a:r>
              <a:rPr lang="en-US" sz="2400" dirty="0">
                <a:solidFill>
                  <a:schemeClr val="bg2">
                    <a:lumMod val="10000"/>
                  </a:schemeClr>
                </a:solidFill>
              </a:rPr>
              <a:t>Make some important revisions to address gaps identified in IOM report </a:t>
            </a:r>
          </a:p>
          <a:p>
            <a:pPr marL="342900" indent="-342900">
              <a:buFont typeface="Arial" panose="020B0604020202020204" pitchFamily="34" charset="0"/>
              <a:buChar char="•"/>
            </a:pPr>
            <a:r>
              <a:rPr lang="en-US" sz="2400" dirty="0">
                <a:solidFill>
                  <a:schemeClr val="bg2">
                    <a:lumMod val="10000"/>
                  </a:schemeClr>
                </a:solidFill>
              </a:rPr>
              <a:t>Rebrand and elevate</a:t>
            </a:r>
          </a:p>
        </p:txBody>
      </p:sp>
      <p:sp>
        <p:nvSpPr>
          <p:cNvPr id="5" name="Slide Number Placeholder 4"/>
          <p:cNvSpPr>
            <a:spLocks noGrp="1"/>
          </p:cNvSpPr>
          <p:nvPr>
            <p:ph type="sldNum" sz="quarter" idx="12"/>
          </p:nvPr>
        </p:nvSpPr>
        <p:spPr/>
        <p:txBody>
          <a:bodyPr/>
          <a:lstStyle/>
          <a:p>
            <a:fld id="{07D3ED3B-4DD5-8249-AD39-0E08A964E125}" type="slidenum">
              <a:rPr lang="en-US" smtClean="0">
                <a:solidFill>
                  <a:srgbClr val="003366">
                    <a:tint val="75000"/>
                  </a:srgbClr>
                </a:solidFill>
              </a:rPr>
              <a:pPr/>
              <a:t>3</a:t>
            </a:fld>
            <a:endParaRPr lang="en-US">
              <a:solidFill>
                <a:srgbClr val="003366">
                  <a:tint val="75000"/>
                </a:srgbClr>
              </a:solidFill>
            </a:endParaRPr>
          </a:p>
        </p:txBody>
      </p:sp>
    </p:spTree>
    <p:extLst>
      <p:ext uri="{BB962C8B-B14F-4D97-AF65-F5344CB8AC3E}">
        <p14:creationId xmlns:p14="http://schemas.microsoft.com/office/powerpoint/2010/main" val="162690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Leadership and Engagement in the Revisions</a:t>
            </a:r>
          </a:p>
        </p:txBody>
      </p:sp>
      <p:sp>
        <p:nvSpPr>
          <p:cNvPr id="4" name="Footer Placeholder 3"/>
          <p:cNvSpPr>
            <a:spLocks noGrp="1"/>
          </p:cNvSpPr>
          <p:nvPr>
            <p:ph type="ftr" sz="quarter" idx="11"/>
          </p:nvPr>
        </p:nvSpPr>
        <p:spPr/>
        <p:txBody>
          <a:bodyPr/>
          <a:lstStyle/>
          <a:p>
            <a:r>
              <a:rPr lang="en-US"/>
              <a:t>National Association for the Education of Young Children</a:t>
            </a:r>
          </a:p>
        </p:txBody>
      </p:sp>
      <p:sp>
        <p:nvSpPr>
          <p:cNvPr id="5" name="Slide Number Placeholder 4"/>
          <p:cNvSpPr>
            <a:spLocks noGrp="1"/>
          </p:cNvSpPr>
          <p:nvPr>
            <p:ph type="sldNum" sz="quarter" idx="12"/>
          </p:nvPr>
        </p:nvSpPr>
        <p:spPr/>
        <p:txBody>
          <a:bodyPr/>
          <a:lstStyle/>
          <a:p>
            <a:fld id="{07D3ED3B-4DD5-8249-AD39-0E08A964E125}" type="slidenum">
              <a:rPr lang="en-US" smtClean="0"/>
              <a:t>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453976183"/>
              </p:ext>
            </p:extLst>
          </p:nvPr>
        </p:nvGraphicFramePr>
        <p:xfrm>
          <a:off x="269631" y="2303587"/>
          <a:ext cx="8059614" cy="3305907"/>
        </p:xfrm>
        <a:graphic>
          <a:graphicData uri="http://schemas.openxmlformats.org/drawingml/2006/table">
            <a:tbl>
              <a:tblPr firstRow="1" bandRow="1">
                <a:tableStyleId>{5C22544A-7EE6-4342-B048-85BDC9FD1C3A}</a:tableStyleId>
              </a:tblPr>
              <a:tblGrid>
                <a:gridCol w="4029807">
                  <a:extLst>
                    <a:ext uri="{9D8B030D-6E8A-4147-A177-3AD203B41FA5}">
                      <a16:colId xmlns:a16="http://schemas.microsoft.com/office/drawing/2014/main" val="20000"/>
                    </a:ext>
                  </a:extLst>
                </a:gridCol>
                <a:gridCol w="4029807">
                  <a:extLst>
                    <a:ext uri="{9D8B030D-6E8A-4147-A177-3AD203B41FA5}">
                      <a16:colId xmlns:a16="http://schemas.microsoft.com/office/drawing/2014/main" val="20001"/>
                    </a:ext>
                  </a:extLst>
                </a:gridCol>
              </a:tblGrid>
              <a:tr h="417528">
                <a:tc>
                  <a:txBody>
                    <a:bodyPr/>
                    <a:lstStyle/>
                    <a:p>
                      <a:r>
                        <a:rPr lang="en-US" dirty="0"/>
                        <a:t>Who</a:t>
                      </a:r>
                    </a:p>
                  </a:txBody>
                  <a:tcPr/>
                </a:tc>
                <a:tc>
                  <a:txBody>
                    <a:bodyPr/>
                    <a:lstStyle/>
                    <a:p>
                      <a:r>
                        <a:rPr lang="en-US" dirty="0"/>
                        <a:t>Summary</a:t>
                      </a:r>
                      <a:r>
                        <a:rPr lang="en-US" baseline="0" dirty="0"/>
                        <a:t> of Role</a:t>
                      </a:r>
                      <a:endParaRPr lang="en-US" dirty="0"/>
                    </a:p>
                  </a:txBody>
                  <a:tcPr/>
                </a:tc>
                <a:extLst>
                  <a:ext uri="{0D108BD9-81ED-4DB2-BD59-A6C34878D82A}">
                    <a16:rowId xmlns:a16="http://schemas.microsoft.com/office/drawing/2014/main" val="10000"/>
                  </a:ext>
                </a:extLst>
              </a:tr>
              <a:tr h="7206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Governing Board</a:t>
                      </a:r>
                    </a:p>
                    <a:p>
                      <a:endParaRPr lang="en-US" dirty="0"/>
                    </a:p>
                  </a:txBody>
                  <a:tcPr/>
                </a:tc>
                <a:tc>
                  <a:txBody>
                    <a:bodyPr/>
                    <a:lstStyle/>
                    <a:p>
                      <a:r>
                        <a:rPr lang="en-US" dirty="0"/>
                        <a:t>Final</a:t>
                      </a:r>
                      <a:r>
                        <a:rPr lang="en-US" baseline="0" dirty="0"/>
                        <a:t> approval </a:t>
                      </a:r>
                      <a:endParaRPr lang="en-US" dirty="0"/>
                    </a:p>
                  </a:txBody>
                  <a:tcPr/>
                </a:tc>
                <a:extLst>
                  <a:ext uri="{0D108BD9-81ED-4DB2-BD59-A6C34878D82A}">
                    <a16:rowId xmlns:a16="http://schemas.microsoft.com/office/drawing/2014/main" val="10001"/>
                  </a:ext>
                </a:extLst>
              </a:tr>
              <a:tr h="10295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Governing Board - Early Learning Systems Committee</a:t>
                      </a:r>
                    </a:p>
                    <a:p>
                      <a:endParaRPr lang="en-US" dirty="0"/>
                    </a:p>
                  </a:txBody>
                  <a:tcPr/>
                </a:tc>
                <a:tc>
                  <a:txBody>
                    <a:bodyPr/>
                    <a:lstStyle/>
                    <a:p>
                      <a:r>
                        <a:rPr lang="en-US" dirty="0"/>
                        <a:t>Develops</a:t>
                      </a:r>
                      <a:r>
                        <a:rPr lang="en-US" baseline="0" dirty="0"/>
                        <a:t> drafts for Governing Board and public review</a:t>
                      </a:r>
                      <a:endParaRPr lang="en-US" dirty="0"/>
                    </a:p>
                  </a:txBody>
                  <a:tcPr/>
                </a:tc>
                <a:extLst>
                  <a:ext uri="{0D108BD9-81ED-4DB2-BD59-A6C34878D82A}">
                    <a16:rowId xmlns:a16="http://schemas.microsoft.com/office/drawing/2014/main" val="10002"/>
                  </a:ext>
                </a:extLst>
              </a:tr>
              <a:tr h="720665">
                <a:tc>
                  <a:txBody>
                    <a:bodyPr/>
                    <a:lstStyle/>
                    <a:p>
                      <a:r>
                        <a:rPr lang="en-US" dirty="0"/>
                        <a:t>Position Statement</a:t>
                      </a:r>
                      <a:r>
                        <a:rPr lang="en-US" baseline="0" dirty="0"/>
                        <a:t> </a:t>
                      </a:r>
                      <a:r>
                        <a:rPr lang="en-US" dirty="0"/>
                        <a:t>Workgroup</a:t>
                      </a:r>
                      <a:r>
                        <a:rPr lang="en-US" baseline="0" dirty="0"/>
                        <a:t> (includes P2P task force reps)</a:t>
                      </a:r>
                      <a:endParaRPr lang="en-US" dirty="0"/>
                    </a:p>
                  </a:txBody>
                  <a:tcPr/>
                </a:tc>
                <a:tc>
                  <a:txBody>
                    <a:bodyPr/>
                    <a:lstStyle/>
                    <a:p>
                      <a:r>
                        <a:rPr lang="en-US" dirty="0"/>
                        <a:t>Informs</a:t>
                      </a:r>
                      <a:r>
                        <a:rPr lang="en-US" baseline="0" dirty="0"/>
                        <a:t> drafts</a:t>
                      </a:r>
                      <a:endParaRPr lang="en-US" dirty="0"/>
                    </a:p>
                  </a:txBody>
                  <a:tcPr/>
                </a:tc>
                <a:extLst>
                  <a:ext uri="{0D108BD9-81ED-4DB2-BD59-A6C34878D82A}">
                    <a16:rowId xmlns:a16="http://schemas.microsoft.com/office/drawing/2014/main" val="10003"/>
                  </a:ext>
                </a:extLst>
              </a:tr>
              <a:tr h="417528">
                <a:tc>
                  <a:txBody>
                    <a:bodyPr/>
                    <a:lstStyle/>
                    <a:p>
                      <a:r>
                        <a:rPr lang="en-US" dirty="0"/>
                        <a:t>The Field</a:t>
                      </a:r>
                    </a:p>
                  </a:txBody>
                  <a:tcPr/>
                </a:tc>
                <a:tc>
                  <a:txBody>
                    <a:bodyPr/>
                    <a:lstStyle/>
                    <a:p>
                      <a:r>
                        <a:rPr lang="en-US" dirty="0"/>
                        <a:t>Informs drafts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17489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Where are We Now in the Revisions Process?</a:t>
            </a:r>
          </a:p>
        </p:txBody>
      </p:sp>
      <p:sp>
        <p:nvSpPr>
          <p:cNvPr id="8" name="Content Placeholder 7"/>
          <p:cNvSpPr>
            <a:spLocks noGrp="1"/>
          </p:cNvSpPr>
          <p:nvPr>
            <p:ph idx="1"/>
          </p:nvPr>
        </p:nvSpPr>
        <p:spPr>
          <a:xfrm>
            <a:off x="187569" y="2146415"/>
            <a:ext cx="8785813" cy="4209935"/>
          </a:xfrm>
        </p:spPr>
        <p:txBody>
          <a:bodyPr>
            <a:normAutofit fontScale="85000" lnSpcReduction="10000"/>
          </a:bodyPr>
          <a:lstStyle/>
          <a:p>
            <a:pPr marL="457200" indent="-457200">
              <a:buFont typeface="Arial" panose="020B0604020202020204" pitchFamily="34" charset="0"/>
              <a:buChar char="•"/>
            </a:pPr>
            <a:r>
              <a:rPr lang="en-US" sz="2800" dirty="0"/>
              <a:t>September-November 2018 – Public comment period for Public Draft #1 of the Professional Standards and Competencies for Early Childhood Educators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November 2018-April 2019 – The working group reviewed feedback and made further revisions</a:t>
            </a:r>
          </a:p>
          <a:p>
            <a:pPr marL="457200" indent="-457200">
              <a:buFont typeface="Arial" panose="020B0604020202020204" pitchFamily="34" charset="0"/>
              <a:buChar char="•"/>
            </a:pPr>
            <a:endParaRPr lang="en-US" sz="2800" dirty="0"/>
          </a:p>
          <a:p>
            <a:pPr marL="457200" indent="-457200">
              <a:buFont typeface="Wingdings" panose="05000000000000000000" pitchFamily="2" charset="2"/>
              <a:buChar char="Ø"/>
            </a:pPr>
            <a:r>
              <a:rPr lang="en-US" sz="2800" dirty="0">
                <a:solidFill>
                  <a:srgbClr val="00B050"/>
                </a:solidFill>
              </a:rPr>
              <a:t>April-June 2019 – Public comment period for Public Draft #2</a:t>
            </a:r>
          </a:p>
          <a:p>
            <a:pPr marL="457200" indent="-457200">
              <a:buFont typeface="Arial" panose="020B0604020202020204" pitchFamily="34" charset="0"/>
              <a:buChar char="•"/>
            </a:pPr>
            <a:endParaRPr lang="en-US" sz="2800" dirty="0"/>
          </a:p>
        </p:txBody>
      </p:sp>
      <p:sp>
        <p:nvSpPr>
          <p:cNvPr id="4" name="Footer Placeholder 3"/>
          <p:cNvSpPr>
            <a:spLocks noGrp="1"/>
          </p:cNvSpPr>
          <p:nvPr>
            <p:ph type="ftr" sz="quarter" idx="11"/>
          </p:nvPr>
        </p:nvSpPr>
        <p:spPr/>
        <p:txBody>
          <a:bodyPr/>
          <a:lstStyle/>
          <a:p>
            <a:r>
              <a:rPr lang="en-US"/>
              <a:t>National Association for the Education of Young Children</a:t>
            </a:r>
          </a:p>
        </p:txBody>
      </p:sp>
      <p:sp>
        <p:nvSpPr>
          <p:cNvPr id="5" name="Slide Number Placeholder 4"/>
          <p:cNvSpPr>
            <a:spLocks noGrp="1"/>
          </p:cNvSpPr>
          <p:nvPr>
            <p:ph type="sldNum" sz="quarter" idx="12"/>
          </p:nvPr>
        </p:nvSpPr>
        <p:spPr/>
        <p:txBody>
          <a:bodyPr/>
          <a:lstStyle/>
          <a:p>
            <a:fld id="{07D3ED3B-4DD5-8249-AD39-0E08A964E125}" type="slidenum">
              <a:rPr lang="en-US" smtClean="0"/>
              <a:t>5</a:t>
            </a:fld>
            <a:endParaRPr lang="en-US"/>
          </a:p>
        </p:txBody>
      </p:sp>
    </p:spTree>
    <p:extLst>
      <p:ext uri="{BB962C8B-B14F-4D97-AF65-F5344CB8AC3E}">
        <p14:creationId xmlns:p14="http://schemas.microsoft.com/office/powerpoint/2010/main" val="3887241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Themes from Feedback on  Public Draft #1</a:t>
            </a:r>
          </a:p>
        </p:txBody>
      </p:sp>
      <p:sp>
        <p:nvSpPr>
          <p:cNvPr id="3" name="Content Placeholder 2"/>
          <p:cNvSpPr>
            <a:spLocks noGrp="1"/>
          </p:cNvSpPr>
          <p:nvPr>
            <p:ph idx="1"/>
          </p:nvPr>
        </p:nvSpPr>
        <p:spPr>
          <a:xfrm>
            <a:off x="74141" y="1993558"/>
            <a:ext cx="9069859" cy="4481384"/>
          </a:xfrm>
        </p:spPr>
        <p:txBody>
          <a:bodyPr>
            <a:noAutofit/>
          </a:bodyPr>
          <a:lstStyle/>
          <a:p>
            <a:pPr marL="457200" indent="-457200" fontAlgn="base">
              <a:buFont typeface="Arial" panose="020B0604020202020204" pitchFamily="34" charset="0"/>
              <a:buChar char="•"/>
            </a:pPr>
            <a:r>
              <a:rPr lang="en-US" sz="1600" dirty="0"/>
              <a:t>The vast majority of the field supported revisions in the standards and competencies.  </a:t>
            </a:r>
          </a:p>
          <a:p>
            <a:pPr marL="457200" indent="-457200" fontAlgn="base">
              <a:buFont typeface="Arial" panose="020B0604020202020204" pitchFamily="34" charset="0"/>
              <a:buChar char="•"/>
            </a:pPr>
            <a:endParaRPr lang="en-US" sz="1600" dirty="0"/>
          </a:p>
          <a:p>
            <a:pPr marL="457200" indent="-457200" fontAlgn="base">
              <a:buFont typeface="Arial" panose="020B0604020202020204" pitchFamily="34" charset="0"/>
              <a:buChar char="•"/>
            </a:pPr>
            <a:r>
              <a:rPr lang="en-US" sz="1600" dirty="0"/>
              <a:t>The majority of concerns cited related to Standards One (Child Development and Learning in Context) and Two (Family Partnerships).  These concerns addressed educators’ responsibilities and competencies</a:t>
            </a:r>
            <a:r>
              <a:rPr lang="en-US" sz="1600" u="sng" dirty="0"/>
              <a:t> particularly</a:t>
            </a:r>
            <a:r>
              <a:rPr lang="en-US" sz="1600" dirty="0"/>
              <a:t> related to social justice, diversity, </a:t>
            </a:r>
            <a:r>
              <a:rPr lang="en-US" sz="1600" u="sng" dirty="0"/>
              <a:t>and</a:t>
            </a:r>
            <a:r>
              <a:rPr lang="en-US" sz="1600" dirty="0"/>
              <a:t> equity. </a:t>
            </a:r>
          </a:p>
          <a:p>
            <a:pPr fontAlgn="base"/>
            <a:endParaRPr lang="en-US" sz="1600" dirty="0"/>
          </a:p>
          <a:p>
            <a:pPr marL="457200" indent="-457200" fontAlgn="base">
              <a:buFont typeface="Arial" panose="020B0604020202020204" pitchFamily="34" charset="0"/>
              <a:buChar char="•"/>
            </a:pPr>
            <a:r>
              <a:rPr lang="en-US" sz="1600" dirty="0"/>
              <a:t>Be inclusive and accessible</a:t>
            </a:r>
          </a:p>
          <a:p>
            <a:pPr lvl="2" fontAlgn="base"/>
            <a:r>
              <a:rPr lang="en-US" sz="1600" dirty="0"/>
              <a:t>Avoid jargon and use language that is more accessible to readers at all levels; </a:t>
            </a:r>
          </a:p>
          <a:p>
            <a:pPr lvl="2" fontAlgn="base"/>
            <a:r>
              <a:rPr lang="en-US" sz="1600" dirty="0"/>
              <a:t>Use language that will reach and be used by more conservative teachers, programs, and states; </a:t>
            </a:r>
          </a:p>
          <a:p>
            <a:pPr lvl="2" fontAlgn="base"/>
            <a:r>
              <a:rPr lang="en-US" sz="1600" dirty="0"/>
              <a:t>Include more age-band examples throughout the document so that early childhood educators working across the birth-eight continuum see themselves in the standards and competencies.</a:t>
            </a:r>
          </a:p>
          <a:p>
            <a:pPr marL="457200" indent="-457200" fontAlgn="base">
              <a:buFont typeface="Arial" panose="020B0604020202020204" pitchFamily="34" charset="0"/>
              <a:buChar char="•"/>
            </a:pPr>
            <a:endParaRPr lang="en-US" sz="1600" dirty="0"/>
          </a:p>
          <a:p>
            <a:endParaRPr lang="en-US" sz="1600" dirty="0"/>
          </a:p>
        </p:txBody>
      </p:sp>
      <p:sp>
        <p:nvSpPr>
          <p:cNvPr id="4" name="Footer Placeholder 3"/>
          <p:cNvSpPr>
            <a:spLocks noGrp="1"/>
          </p:cNvSpPr>
          <p:nvPr>
            <p:ph type="ftr" sz="quarter" idx="11"/>
          </p:nvPr>
        </p:nvSpPr>
        <p:spPr/>
        <p:txBody>
          <a:bodyPr/>
          <a:lstStyle/>
          <a:p>
            <a:r>
              <a:rPr lang="en-US" dirty="0"/>
              <a:t>National Association for the Education of Young Children</a:t>
            </a:r>
          </a:p>
        </p:txBody>
      </p:sp>
      <p:sp>
        <p:nvSpPr>
          <p:cNvPr id="5" name="Slide Number Placeholder 4"/>
          <p:cNvSpPr>
            <a:spLocks noGrp="1"/>
          </p:cNvSpPr>
          <p:nvPr>
            <p:ph type="sldNum" sz="quarter" idx="12"/>
          </p:nvPr>
        </p:nvSpPr>
        <p:spPr/>
        <p:txBody>
          <a:bodyPr/>
          <a:lstStyle/>
          <a:p>
            <a:fld id="{07D3ED3B-4DD5-8249-AD39-0E08A964E125}" type="slidenum">
              <a:rPr lang="en-US" smtClean="0"/>
              <a:t>6</a:t>
            </a:fld>
            <a:endParaRPr lang="en-US"/>
          </a:p>
        </p:txBody>
      </p:sp>
    </p:spTree>
    <p:extLst>
      <p:ext uri="{BB962C8B-B14F-4D97-AF65-F5344CB8AC3E}">
        <p14:creationId xmlns:p14="http://schemas.microsoft.com/office/powerpoint/2010/main" val="392027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Themes from Feedback on  Public Draft #1 (cont.)</a:t>
            </a:r>
          </a:p>
        </p:txBody>
      </p:sp>
      <p:sp>
        <p:nvSpPr>
          <p:cNvPr id="3" name="Content Placeholder 2"/>
          <p:cNvSpPr>
            <a:spLocks noGrp="1"/>
          </p:cNvSpPr>
          <p:nvPr>
            <p:ph idx="1"/>
          </p:nvPr>
        </p:nvSpPr>
        <p:spPr>
          <a:xfrm>
            <a:off x="123568" y="2191266"/>
            <a:ext cx="8905102" cy="4143000"/>
          </a:xfrm>
        </p:spPr>
        <p:txBody>
          <a:bodyPr>
            <a:normAutofit fontScale="70000" lnSpcReduction="20000"/>
          </a:bodyPr>
          <a:lstStyle/>
          <a:p>
            <a:pPr marL="457200" indent="-457200" fontAlgn="base">
              <a:buFont typeface="Arial" panose="020B0604020202020204" pitchFamily="34" charset="0"/>
              <a:buChar char="•"/>
            </a:pPr>
            <a:r>
              <a:rPr lang="en-US" dirty="0"/>
              <a:t>Make sure competencies are specific and pragmatic</a:t>
            </a:r>
          </a:p>
          <a:p>
            <a:pPr marL="457200" indent="-457200" fontAlgn="base">
              <a:buFont typeface="Arial" panose="020B0604020202020204" pitchFamily="34" charset="0"/>
              <a:buChar char="•"/>
            </a:pPr>
            <a:endParaRPr lang="en-US" dirty="0"/>
          </a:p>
          <a:p>
            <a:pPr marL="457200" indent="-457200" fontAlgn="base">
              <a:buFont typeface="Arial" panose="020B0604020202020204" pitchFamily="34" charset="0"/>
              <a:buChar char="•"/>
            </a:pPr>
            <a:r>
              <a:rPr lang="en-US" dirty="0"/>
              <a:t>Differentiate what should be expected at all levels and what reflects advanced or graduate levels of understanding and practice</a:t>
            </a:r>
          </a:p>
          <a:p>
            <a:pPr marL="457200" indent="-457200" fontAlgn="base">
              <a:buFont typeface="Arial" panose="020B0604020202020204" pitchFamily="34" charset="0"/>
              <a:buChar char="•"/>
            </a:pPr>
            <a:endParaRPr lang="en-US" dirty="0"/>
          </a:p>
          <a:p>
            <a:pPr marL="457200" indent="-457200" fontAlgn="base">
              <a:buFont typeface="Arial" panose="020B0604020202020204" pitchFamily="34" charset="0"/>
              <a:buChar char="•"/>
            </a:pPr>
            <a:r>
              <a:rPr lang="en-US" dirty="0"/>
              <a:t>In addition, many respondents supported the standards but had questions about how the profession will support individuals in attaining the competencies and whether individuals will be compensated for their expertise.</a:t>
            </a:r>
          </a:p>
          <a:p>
            <a:endParaRPr lang="en-US" dirty="0"/>
          </a:p>
        </p:txBody>
      </p:sp>
      <p:sp>
        <p:nvSpPr>
          <p:cNvPr id="4" name="Footer Placeholder 3"/>
          <p:cNvSpPr>
            <a:spLocks noGrp="1"/>
          </p:cNvSpPr>
          <p:nvPr>
            <p:ph type="ftr" sz="quarter" idx="11"/>
          </p:nvPr>
        </p:nvSpPr>
        <p:spPr>
          <a:xfrm>
            <a:off x="1504221" y="6377803"/>
            <a:ext cx="6152511" cy="365125"/>
          </a:xfrm>
        </p:spPr>
        <p:txBody>
          <a:bodyPr/>
          <a:lstStyle/>
          <a:p>
            <a:r>
              <a:rPr lang="en-US"/>
              <a:t>National Association for the Education of Young Children</a:t>
            </a:r>
          </a:p>
        </p:txBody>
      </p:sp>
      <p:sp>
        <p:nvSpPr>
          <p:cNvPr id="5" name="Slide Number Placeholder 4"/>
          <p:cNvSpPr>
            <a:spLocks noGrp="1"/>
          </p:cNvSpPr>
          <p:nvPr>
            <p:ph type="sldNum" sz="quarter" idx="12"/>
          </p:nvPr>
        </p:nvSpPr>
        <p:spPr/>
        <p:txBody>
          <a:bodyPr/>
          <a:lstStyle/>
          <a:p>
            <a:fld id="{07D3ED3B-4DD5-8249-AD39-0E08A964E125}" type="slidenum">
              <a:rPr lang="en-US" smtClean="0"/>
              <a:t>7</a:t>
            </a:fld>
            <a:endParaRPr lang="en-US"/>
          </a:p>
        </p:txBody>
      </p:sp>
    </p:spTree>
    <p:extLst>
      <p:ext uri="{BB962C8B-B14F-4D97-AF65-F5344CB8AC3E}">
        <p14:creationId xmlns:p14="http://schemas.microsoft.com/office/powerpoint/2010/main" val="2313632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Changed Between Public Draft 1 and Public Draft 2?</a:t>
            </a:r>
          </a:p>
        </p:txBody>
      </p:sp>
      <p:sp>
        <p:nvSpPr>
          <p:cNvPr id="3" name="Content Placeholder 2"/>
          <p:cNvSpPr>
            <a:spLocks noGrp="1"/>
          </p:cNvSpPr>
          <p:nvPr>
            <p:ph idx="1"/>
          </p:nvPr>
        </p:nvSpPr>
        <p:spPr>
          <a:xfrm>
            <a:off x="121920" y="1688757"/>
            <a:ext cx="8813074" cy="5169242"/>
          </a:xfrm>
        </p:spPr>
        <p:txBody>
          <a:bodyPr>
            <a:noAutofit/>
          </a:bodyPr>
          <a:lstStyle/>
          <a:p>
            <a:pPr marL="457200" indent="-457200">
              <a:buFont typeface="Arial" panose="020B0604020202020204" pitchFamily="34" charset="0"/>
              <a:buChar char="•"/>
            </a:pPr>
            <a:endParaRPr lang="en-US" sz="1400" dirty="0"/>
          </a:p>
          <a:p>
            <a:pPr marL="457200" indent="-457200">
              <a:buFont typeface="Arial" panose="020B0604020202020204" pitchFamily="34" charset="0"/>
              <a:buChar char="•"/>
            </a:pPr>
            <a:r>
              <a:rPr lang="en-US" sz="1600" dirty="0"/>
              <a:t>Streamlined content that was either overlapping in key competencies or was strongly connected between key competencies (The Side-by-Side Comparison of Public Draft #1 and Public Draft #2 indicates where these changes were made.)</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1600" dirty="0"/>
              <a:t>Revisions to the social justice, diversity and equity content in the standards focused on ensuring language stayed pragmatic and appropriate for purposes of competencies and could be adopted/adapted/used across all states and professional preparation programs </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1600" dirty="0"/>
              <a:t>Throughout the standards, age-band examples were added as well as more specificity in the competencies language</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1600" dirty="0"/>
              <a:t>Includes the first draft of the Leveling of Professional Standards and Competencies to the ECE I, II and III designations in the Power to the Profession recommendations </a:t>
            </a:r>
          </a:p>
        </p:txBody>
      </p:sp>
      <p:sp>
        <p:nvSpPr>
          <p:cNvPr id="5" name="Slide Number Placeholder 4"/>
          <p:cNvSpPr>
            <a:spLocks noGrp="1"/>
          </p:cNvSpPr>
          <p:nvPr>
            <p:ph type="sldNum" sz="quarter" idx="12"/>
          </p:nvPr>
        </p:nvSpPr>
        <p:spPr/>
        <p:txBody>
          <a:bodyPr/>
          <a:lstStyle/>
          <a:p>
            <a:fld id="{07D3ED3B-4DD5-8249-AD39-0E08A964E125}" type="slidenum">
              <a:rPr lang="en-US" smtClean="0"/>
              <a:t>8</a:t>
            </a:fld>
            <a:endParaRPr lang="en-US"/>
          </a:p>
        </p:txBody>
      </p:sp>
    </p:spTree>
    <p:extLst>
      <p:ext uri="{BB962C8B-B14F-4D97-AF65-F5344CB8AC3E}">
        <p14:creationId xmlns:p14="http://schemas.microsoft.com/office/powerpoint/2010/main" val="1754586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Leveling</a:t>
            </a:r>
          </a:p>
        </p:txBody>
      </p:sp>
      <p:sp>
        <p:nvSpPr>
          <p:cNvPr id="3" name="Content Placeholder 2"/>
          <p:cNvSpPr>
            <a:spLocks noGrp="1"/>
          </p:cNvSpPr>
          <p:nvPr>
            <p:ph idx="1"/>
          </p:nvPr>
        </p:nvSpPr>
        <p:spPr>
          <a:xfrm>
            <a:off x="205946" y="2490456"/>
            <a:ext cx="8814486" cy="3635707"/>
          </a:xfrm>
        </p:spPr>
        <p:txBody>
          <a:bodyPr>
            <a:normAutofit fontScale="70000" lnSpcReduction="20000"/>
          </a:bodyPr>
          <a:lstStyle/>
          <a:p>
            <a:pPr marL="457200" indent="-457200">
              <a:buFont typeface="Arial" panose="020B0604020202020204" pitchFamily="34" charset="0"/>
              <a:buChar char="•"/>
            </a:pPr>
            <a:r>
              <a:rPr lang="en-US" dirty="0"/>
              <a:t>The leveling is based on the scopes of practice for ECE I, II and III outlined in </a:t>
            </a:r>
            <a:r>
              <a:rPr lang="en-US" dirty="0">
                <a:hlinkClick r:id="rId2"/>
              </a:rPr>
              <a:t>Decision Cycles 3,4,5 and 6 </a:t>
            </a:r>
            <a:r>
              <a:rPr lang="en-US" dirty="0"/>
              <a:t>of Power to the Profession (p.13-15 and p. 27-29)</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Serves as a guide to help the early childhood ecosystem (practitioners, professional preparation programs, accreditors, licensing bodies, etc.) understand the necessary breadth and depth of the standards and competencies they need to master or align to in their professional roles.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endParaRPr lang="en-US" dirty="0"/>
          </a:p>
        </p:txBody>
      </p:sp>
      <p:sp>
        <p:nvSpPr>
          <p:cNvPr id="4" name="Footer Placeholder 3"/>
          <p:cNvSpPr>
            <a:spLocks noGrp="1"/>
          </p:cNvSpPr>
          <p:nvPr>
            <p:ph type="ftr" sz="quarter" idx="11"/>
          </p:nvPr>
        </p:nvSpPr>
        <p:spPr/>
        <p:txBody>
          <a:bodyPr/>
          <a:lstStyle/>
          <a:p>
            <a:r>
              <a:rPr lang="en-US"/>
              <a:t>National Association for the Education of Young Children</a:t>
            </a:r>
          </a:p>
        </p:txBody>
      </p:sp>
      <p:sp>
        <p:nvSpPr>
          <p:cNvPr id="5" name="Slide Number Placeholder 4"/>
          <p:cNvSpPr>
            <a:spLocks noGrp="1"/>
          </p:cNvSpPr>
          <p:nvPr>
            <p:ph type="sldNum" sz="quarter" idx="12"/>
          </p:nvPr>
        </p:nvSpPr>
        <p:spPr/>
        <p:txBody>
          <a:bodyPr/>
          <a:lstStyle/>
          <a:p>
            <a:fld id="{07D3ED3B-4DD5-8249-AD39-0E08A964E125}" type="slidenum">
              <a:rPr lang="en-US" smtClean="0"/>
              <a:t>9</a:t>
            </a:fld>
            <a:endParaRPr lang="en-US"/>
          </a:p>
        </p:txBody>
      </p:sp>
    </p:spTree>
    <p:extLst>
      <p:ext uri="{BB962C8B-B14F-4D97-AF65-F5344CB8AC3E}">
        <p14:creationId xmlns:p14="http://schemas.microsoft.com/office/powerpoint/2010/main" val="884488389"/>
      </p:ext>
    </p:extLst>
  </p:cSld>
  <p:clrMapOvr>
    <a:masterClrMapping/>
  </p:clrMapOvr>
</p:sld>
</file>

<file path=ppt/theme/theme1.xml><?xml version="1.0" encoding="utf-8"?>
<a:theme xmlns:a="http://schemas.openxmlformats.org/drawingml/2006/main" name="NAEYC Theme">
  <a:themeElements>
    <a:clrScheme name="NAEYC_COLORS">
      <a:dk1>
        <a:srgbClr val="003366"/>
      </a:dk1>
      <a:lt1>
        <a:sysClr val="window" lastClr="FFFFFF"/>
      </a:lt1>
      <a:dk2>
        <a:srgbClr val="009448"/>
      </a:dk2>
      <a:lt2>
        <a:srgbClr val="E6E7E8"/>
      </a:lt2>
      <a:accent1>
        <a:srgbClr val="0077A0"/>
      </a:accent1>
      <a:accent2>
        <a:srgbClr val="EE3124"/>
      </a:accent2>
      <a:accent3>
        <a:srgbClr val="CC0D5F"/>
      </a:accent3>
      <a:accent4>
        <a:srgbClr val="772569"/>
      </a:accent4>
      <a:accent5>
        <a:srgbClr val="6FD8D0"/>
      </a:accent5>
      <a:accent6>
        <a:srgbClr val="FDB513"/>
      </a:accent6>
      <a:hlink>
        <a:srgbClr val="007EC6"/>
      </a:hlink>
      <a:folHlink>
        <a:srgbClr val="3333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0F406B"/>
      </a:dk2>
      <a:lt2>
        <a:srgbClr val="E7E6E6"/>
      </a:lt2>
      <a:accent1>
        <a:srgbClr val="0083BF"/>
      </a:accent1>
      <a:accent2>
        <a:srgbClr val="FFCE02"/>
      </a:accent2>
      <a:accent3>
        <a:srgbClr val="E84F3D"/>
      </a:accent3>
      <a:accent4>
        <a:srgbClr val="2F9A47"/>
      </a:accent4>
      <a:accent5>
        <a:srgbClr val="F78D2C"/>
      </a:accent5>
      <a:accent6>
        <a:srgbClr val="0F406B"/>
      </a:accent6>
      <a:hlink>
        <a:srgbClr val="FFFFFF"/>
      </a:hlink>
      <a:folHlink>
        <a:srgbClr val="FFFFF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report_theme.thmx</Template>
  <TotalTime>26426</TotalTime>
  <Words>598</Words>
  <Application>Microsoft Office PowerPoint</Application>
  <PresentationFormat>On-screen Show (4:3)</PresentationFormat>
  <Paragraphs>91</Paragraphs>
  <Slides>10</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Avenir Medium</vt:lpstr>
      <vt:lpstr>Calibri</vt:lpstr>
      <vt:lpstr>Lucida Grande</vt:lpstr>
      <vt:lpstr>Wingdings</vt:lpstr>
      <vt:lpstr>NAEYC Theme</vt:lpstr>
      <vt:lpstr>1_Office Theme</vt:lpstr>
      <vt:lpstr>Overview of Revisions to the Standards and Competencies</vt:lpstr>
      <vt:lpstr>Key Drivers for Revisions</vt:lpstr>
      <vt:lpstr>Power to the Profession</vt:lpstr>
      <vt:lpstr>Leadership and Engagement in the Revisions</vt:lpstr>
      <vt:lpstr>Where are We Now in the Revisions Process?</vt:lpstr>
      <vt:lpstr>Themes from Feedback on  Public Draft #1</vt:lpstr>
      <vt:lpstr>Themes from Feedback on  Public Draft #1 (cont.)</vt:lpstr>
      <vt:lpstr>What Changed Between Public Draft 1 and Public Draft 2?</vt:lpstr>
      <vt:lpstr>About the Leveling</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Audra</dc:creator>
  <cp:lastModifiedBy>mary</cp:lastModifiedBy>
  <cp:revision>142</cp:revision>
  <cp:lastPrinted>2018-09-18T18:52:25Z</cp:lastPrinted>
  <dcterms:created xsi:type="dcterms:W3CDTF">2016-07-19T17:56:15Z</dcterms:created>
  <dcterms:modified xsi:type="dcterms:W3CDTF">2019-04-17T14:14:47Z</dcterms:modified>
</cp:coreProperties>
</file>